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4.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5.xml" ContentType="application/vnd.openxmlformats-officedocument.theme+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theme/theme6.xml" ContentType="application/vnd.openxmlformats-officedocument.theme+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6" r:id="rId1"/>
    <p:sldMasterId id="2147483661" r:id="rId2"/>
    <p:sldMasterId id="2147483658" r:id="rId3"/>
    <p:sldMasterId id="2147483660" r:id="rId4"/>
    <p:sldMasterId id="2147483666" r:id="rId5"/>
    <p:sldMasterId id="2147483668" r:id="rId6"/>
    <p:sldMasterId id="2147483664" r:id="rId7"/>
  </p:sldMasterIdLst>
  <p:notesMasterIdLst>
    <p:notesMasterId r:id="rId28"/>
  </p:notesMasterIdLst>
  <p:sldIdLst>
    <p:sldId id="284" r:id="rId8"/>
    <p:sldId id="256" r:id="rId9"/>
    <p:sldId id="259" r:id="rId10"/>
    <p:sldId id="294" r:id="rId11"/>
    <p:sldId id="260" r:id="rId12"/>
    <p:sldId id="296" r:id="rId13"/>
    <p:sldId id="275" r:id="rId14"/>
    <p:sldId id="262" r:id="rId15"/>
    <p:sldId id="313" r:id="rId16"/>
    <p:sldId id="276" r:id="rId17"/>
    <p:sldId id="300" r:id="rId18"/>
    <p:sldId id="301" r:id="rId19"/>
    <p:sldId id="302" r:id="rId20"/>
    <p:sldId id="303" r:id="rId21"/>
    <p:sldId id="279" r:id="rId22"/>
    <p:sldId id="305" r:id="rId23"/>
    <p:sldId id="307" r:id="rId24"/>
    <p:sldId id="282" r:id="rId25"/>
    <p:sldId id="283" r:id="rId26"/>
    <p:sldId id="310" r:id="rId27"/>
  </p:sldIdLst>
  <p:sldSz cx="9144000" cy="6858000" type="screen4x3"/>
  <p:notesSz cx="6858000" cy="9144000"/>
  <p:defaultTextStyle>
    <a:defPPr>
      <a:defRPr lang="zh-CN"/>
    </a:defPPr>
    <a:lvl1pPr algn="l" rtl="0" fontAlgn="base">
      <a:spcBef>
        <a:spcPct val="0"/>
      </a:spcBef>
      <a:spcAft>
        <a:spcPct val="0"/>
      </a:spcAft>
      <a:defRPr kern="1200">
        <a:solidFill>
          <a:schemeClr val="tx1"/>
        </a:solidFill>
        <a:latin typeface="Arial" charset="0"/>
        <a:ea typeface="宋体" pitchFamily="2" charset="-122"/>
        <a:cs typeface="+mn-cs"/>
      </a:defRPr>
    </a:lvl1pPr>
    <a:lvl2pPr marL="457200" algn="l" rtl="0" fontAlgn="base">
      <a:spcBef>
        <a:spcPct val="0"/>
      </a:spcBef>
      <a:spcAft>
        <a:spcPct val="0"/>
      </a:spcAft>
      <a:defRPr kern="1200">
        <a:solidFill>
          <a:schemeClr val="tx1"/>
        </a:solidFill>
        <a:latin typeface="Arial" charset="0"/>
        <a:ea typeface="宋体" pitchFamily="2" charset="-122"/>
        <a:cs typeface="+mn-cs"/>
      </a:defRPr>
    </a:lvl2pPr>
    <a:lvl3pPr marL="914400" algn="l" rtl="0" fontAlgn="base">
      <a:spcBef>
        <a:spcPct val="0"/>
      </a:spcBef>
      <a:spcAft>
        <a:spcPct val="0"/>
      </a:spcAft>
      <a:defRPr kern="1200">
        <a:solidFill>
          <a:schemeClr val="tx1"/>
        </a:solidFill>
        <a:latin typeface="Arial" charset="0"/>
        <a:ea typeface="宋体" pitchFamily="2" charset="-122"/>
        <a:cs typeface="+mn-cs"/>
      </a:defRPr>
    </a:lvl3pPr>
    <a:lvl4pPr marL="1371600" algn="l" rtl="0" fontAlgn="base">
      <a:spcBef>
        <a:spcPct val="0"/>
      </a:spcBef>
      <a:spcAft>
        <a:spcPct val="0"/>
      </a:spcAft>
      <a:defRPr kern="1200">
        <a:solidFill>
          <a:schemeClr val="tx1"/>
        </a:solidFill>
        <a:latin typeface="Arial" charset="0"/>
        <a:ea typeface="宋体" pitchFamily="2" charset="-122"/>
        <a:cs typeface="+mn-cs"/>
      </a:defRPr>
    </a:lvl4pPr>
    <a:lvl5pPr marL="1828800" algn="l" rtl="0" fontAlgn="base">
      <a:spcBef>
        <a:spcPct val="0"/>
      </a:spcBef>
      <a:spcAft>
        <a:spcPct val="0"/>
      </a:spcAft>
      <a:defRPr kern="1200">
        <a:solidFill>
          <a:schemeClr val="tx1"/>
        </a:solidFill>
        <a:latin typeface="Arial" charset="0"/>
        <a:ea typeface="宋体" pitchFamily="2" charset="-122"/>
        <a:cs typeface="+mn-cs"/>
      </a:defRPr>
    </a:lvl5pPr>
    <a:lvl6pPr marL="2286000" algn="l" defTabSz="914400" rtl="0" eaLnBrk="1" latinLnBrk="0" hangingPunct="1">
      <a:defRPr kern="1200">
        <a:solidFill>
          <a:schemeClr val="tx1"/>
        </a:solidFill>
        <a:latin typeface="Arial" charset="0"/>
        <a:ea typeface="宋体" pitchFamily="2" charset="-122"/>
        <a:cs typeface="+mn-cs"/>
      </a:defRPr>
    </a:lvl6pPr>
    <a:lvl7pPr marL="2743200" algn="l" defTabSz="914400" rtl="0" eaLnBrk="1" latinLnBrk="0" hangingPunct="1">
      <a:defRPr kern="1200">
        <a:solidFill>
          <a:schemeClr val="tx1"/>
        </a:solidFill>
        <a:latin typeface="Arial" charset="0"/>
        <a:ea typeface="宋体" pitchFamily="2" charset="-122"/>
        <a:cs typeface="+mn-cs"/>
      </a:defRPr>
    </a:lvl7pPr>
    <a:lvl8pPr marL="3200400" algn="l" defTabSz="914400" rtl="0" eaLnBrk="1" latinLnBrk="0" hangingPunct="1">
      <a:defRPr kern="1200">
        <a:solidFill>
          <a:schemeClr val="tx1"/>
        </a:solidFill>
        <a:latin typeface="Arial" charset="0"/>
        <a:ea typeface="宋体" pitchFamily="2" charset="-122"/>
        <a:cs typeface="+mn-cs"/>
      </a:defRPr>
    </a:lvl8pPr>
    <a:lvl9pPr marL="3657600" algn="l" defTabSz="914400" rtl="0" eaLnBrk="1" latinLnBrk="0" hangingPunct="1">
      <a:defRPr kern="1200">
        <a:solidFill>
          <a:schemeClr val="tx1"/>
        </a:solidFill>
        <a:latin typeface="Arial" charset="0"/>
        <a:ea typeface="宋体" pitchFamily="2"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CC"/>
    <a:srgbClr val="FF0000"/>
    <a:srgbClr val="C8E67E"/>
    <a:srgbClr val="9BC5C9"/>
    <a:srgbClr val="663300"/>
    <a:srgbClr val="99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824" autoAdjust="0"/>
    <p:restoredTop sz="94696" autoAdjust="0"/>
  </p:normalViewPr>
  <p:slideViewPr>
    <p:cSldViewPr>
      <p:cViewPr varScale="1">
        <p:scale>
          <a:sx n="83" d="100"/>
          <a:sy n="83" d="100"/>
        </p:scale>
        <p:origin x="-1416"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200" d="100"/>
        <a:sy n="200" d="100"/>
      </p:scale>
      <p:origin x="0" y="16632"/>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slide" Target="slides/slide19.xml"/><Relationship Id="rId3" Type="http://schemas.openxmlformats.org/officeDocument/2006/relationships/slideMaster" Target="slideMasters/slideMaster3.xml"/><Relationship Id="rId21" Type="http://schemas.openxmlformats.org/officeDocument/2006/relationships/slide" Target="slides/slide14.xml"/><Relationship Id="rId7" Type="http://schemas.openxmlformats.org/officeDocument/2006/relationships/slideMaster" Target="slideMasters/slideMaster7.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2" Type="http://schemas.openxmlformats.org/officeDocument/2006/relationships/slideMaster" Target="slideMasters/slideMaster2.xml"/><Relationship Id="rId16" Type="http://schemas.openxmlformats.org/officeDocument/2006/relationships/slide" Target="slides/slide9.xml"/><Relationship Id="rId20" Type="http://schemas.openxmlformats.org/officeDocument/2006/relationships/slide" Target="slides/slide13.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4.xml"/><Relationship Id="rId24" Type="http://schemas.openxmlformats.org/officeDocument/2006/relationships/slide" Target="slides/slide17.xml"/><Relationship Id="rId32" Type="http://schemas.openxmlformats.org/officeDocument/2006/relationships/tableStyles" Target="tableStyles.xml"/><Relationship Id="rId5" Type="http://schemas.openxmlformats.org/officeDocument/2006/relationships/slideMaster" Target="slideMasters/slideMaster5.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notesMaster" Target="notesMasters/notesMaster1.xml"/><Relationship Id="rId10" Type="http://schemas.openxmlformats.org/officeDocument/2006/relationships/slide" Target="slides/slide3.xml"/><Relationship Id="rId19" Type="http://schemas.openxmlformats.org/officeDocument/2006/relationships/slide" Target="slides/slide12.xml"/><Relationship Id="rId31" Type="http://schemas.openxmlformats.org/officeDocument/2006/relationships/theme" Target="theme/theme1.xml"/><Relationship Id="rId4" Type="http://schemas.openxmlformats.org/officeDocument/2006/relationships/slideMaster" Target="slideMasters/slideMaster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slide" Target="slides/slide20.xml"/><Relationship Id="rId30"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3.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3.png"/></Relationships>
</file>

<file path=ppt/media/image1.png>
</file>

<file path=ppt/media/image2.png>
</file>

<file path=ppt/media/image3.png>
</file>

<file path=ppt/media/image4.jpeg>
</file>

<file path=ppt/media/image5.jpe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pPr>
              <a:defRPr/>
            </a:pPr>
            <a:fld id="{D669EB1A-DD90-415C-A20D-5F3DBDABEB01}" type="datetimeFigureOut">
              <a:rPr lang="zh-CN" altLang="en-US"/>
              <a:pPr>
                <a:defRPr/>
              </a:pPr>
              <a:t>2017/9/14</a:t>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zh-CN" altLang="en-US" noProof="0" smtClean="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noProof="0" smtClean="0"/>
              <a:t>单击此处编辑母版文本样式</a:t>
            </a:r>
          </a:p>
          <a:p>
            <a:pPr lvl="1"/>
            <a:r>
              <a:rPr lang="zh-CN" altLang="en-US" noProof="0" smtClean="0"/>
              <a:t>第二级</a:t>
            </a:r>
          </a:p>
          <a:p>
            <a:pPr lvl="2"/>
            <a:r>
              <a:rPr lang="zh-CN" altLang="en-US" noProof="0" smtClean="0"/>
              <a:t>第三级</a:t>
            </a:r>
          </a:p>
          <a:p>
            <a:pPr lvl="3"/>
            <a:r>
              <a:rPr lang="zh-CN" altLang="en-US" noProof="0" smtClean="0"/>
              <a:t>第四级</a:t>
            </a:r>
          </a:p>
          <a:p>
            <a:pPr lvl="4"/>
            <a:r>
              <a:rPr lang="zh-CN" altLang="en-US" noProof="0" smtClean="0"/>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pPr>
              <a:defRPr/>
            </a:pPr>
            <a:fld id="{2B4A227F-107D-4883-A86E-71D7830CA7AE}" type="slidenum">
              <a:rPr lang="zh-CN" altLang="en-US"/>
              <a:pPr>
                <a:defRPr/>
              </a:pPr>
              <a:t>‹#›</a:t>
            </a:fld>
            <a:endParaRPr lang="zh-CN" altLang="en-US"/>
          </a:p>
        </p:txBody>
      </p:sp>
    </p:spTree>
    <p:extLst>
      <p:ext uri="{BB962C8B-B14F-4D97-AF65-F5344CB8AC3E}">
        <p14:creationId xmlns:p14="http://schemas.microsoft.com/office/powerpoint/2010/main" val="3484424537"/>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734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zh-CN" altLang="en-US" smtClean="0"/>
          </a:p>
        </p:txBody>
      </p:sp>
      <p:sp>
        <p:nvSpPr>
          <p:cNvPr id="5734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eaLnBrk="1" hangingPunct="1"/>
            <a:fld id="{36D6E6FB-914A-4FF6-AD1A-7DC9A9F173DB}" type="slidenum">
              <a:rPr lang="zh-CN" altLang="en-US" smtClean="0"/>
              <a:pPr eaLnBrk="1" hangingPunct="1"/>
              <a:t>4</a:t>
            </a:fld>
            <a:endParaRPr lang="en-US" altLang="zh-CN" smtClean="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9395"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zh-CN" altLang="en-US" smtClean="0"/>
          </a:p>
        </p:txBody>
      </p:sp>
      <p:sp>
        <p:nvSpPr>
          <p:cNvPr id="59396"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eaLnBrk="1" hangingPunct="1"/>
            <a:fld id="{ACE81276-DE17-4F3B-8021-0A62A6748B2C}" type="slidenum">
              <a:rPr lang="zh-CN" altLang="en-US" smtClean="0"/>
              <a:pPr eaLnBrk="1" hangingPunct="1"/>
              <a:t>18</a:t>
            </a:fld>
            <a:endParaRPr lang="en-US" altLang="zh-CN" smtClean="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oleObject" Target="../embeddings/oleObject2.bin"/><Relationship Id="rId7" Type="http://schemas.openxmlformats.org/officeDocument/2006/relationships/image" Target="../media/image6.jpeg"/><Relationship Id="rId2" Type="http://schemas.openxmlformats.org/officeDocument/2006/relationships/slideMaster" Target="../slideMasters/slideMaster3.xml"/><Relationship Id="rId1" Type="http://schemas.openxmlformats.org/officeDocument/2006/relationships/vmlDrawing" Target="../drawings/vmlDrawing2.vml"/><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image" Target="../media/image3.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Rectangle 6"/>
          <p:cNvSpPr>
            <a:spLocks noGrp="1" noChangeArrowheads="1"/>
          </p:cNvSpPr>
          <p:nvPr>
            <p:ph type="sldNum" sz="quarter" idx="10"/>
          </p:nvPr>
        </p:nvSpPr>
        <p:spPr>
          <a:ln/>
        </p:spPr>
        <p:txBody>
          <a:bodyPr/>
          <a:lstStyle>
            <a:lvl1pPr>
              <a:defRPr/>
            </a:lvl1pPr>
          </a:lstStyle>
          <a:p>
            <a:pPr>
              <a:defRPr/>
            </a:pPr>
            <a:fld id="{7F2D8BAE-F2C4-493E-8743-F950D423DACE}" type="slidenum">
              <a:rPr lang="en-US" altLang="zh-CN"/>
              <a:pPr>
                <a:defRPr/>
              </a:pPr>
              <a:t>‹#›</a:t>
            </a:fld>
            <a:endParaRPr lang="en-US" altLang="zh-CN"/>
          </a:p>
        </p:txBody>
      </p:sp>
      <p:sp>
        <p:nvSpPr>
          <p:cNvPr id="5" name="Rectangle 8"/>
          <p:cNvSpPr>
            <a:spLocks noGrp="1" noChangeArrowheads="1"/>
          </p:cNvSpPr>
          <p:nvPr>
            <p:ph type="dt" sz="half" idx="11"/>
          </p:nvPr>
        </p:nvSpPr>
        <p:spPr>
          <a:ln/>
        </p:spPr>
        <p:txBody>
          <a:bodyPr/>
          <a:lstStyle>
            <a:lvl1pPr>
              <a:defRPr/>
            </a:lvl1pPr>
          </a:lstStyle>
          <a:p>
            <a:pPr>
              <a:defRPr/>
            </a:pPr>
            <a:endParaRPr lang="en-US" altLang="zh-CN"/>
          </a:p>
        </p:txBody>
      </p:sp>
    </p:spTree>
    <p:extLst>
      <p:ext uri="{BB962C8B-B14F-4D97-AF65-F5344CB8AC3E}">
        <p14:creationId xmlns:p14="http://schemas.microsoft.com/office/powerpoint/2010/main" val="41316190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6"/>
          <p:cNvSpPr>
            <a:spLocks noGrp="1" noChangeArrowheads="1"/>
          </p:cNvSpPr>
          <p:nvPr>
            <p:ph type="sldNum" sz="quarter" idx="10"/>
          </p:nvPr>
        </p:nvSpPr>
        <p:spPr>
          <a:ln/>
        </p:spPr>
        <p:txBody>
          <a:bodyPr/>
          <a:lstStyle>
            <a:lvl1pPr>
              <a:defRPr/>
            </a:lvl1pPr>
          </a:lstStyle>
          <a:p>
            <a:pPr>
              <a:defRPr/>
            </a:pPr>
            <a:fld id="{D7A1C974-ACEB-48F8-968D-E963BA114917}" type="slidenum">
              <a:rPr lang="en-US" altLang="zh-CN"/>
              <a:pPr>
                <a:defRPr/>
              </a:pPr>
              <a:t>‹#›</a:t>
            </a:fld>
            <a:endParaRPr lang="en-US" altLang="zh-CN"/>
          </a:p>
        </p:txBody>
      </p:sp>
      <p:sp>
        <p:nvSpPr>
          <p:cNvPr id="5" name="Rectangle 8"/>
          <p:cNvSpPr>
            <a:spLocks noGrp="1" noChangeArrowheads="1"/>
          </p:cNvSpPr>
          <p:nvPr>
            <p:ph type="dt" sz="half" idx="11"/>
          </p:nvPr>
        </p:nvSpPr>
        <p:spPr>
          <a:ln/>
        </p:spPr>
        <p:txBody>
          <a:bodyPr/>
          <a:lstStyle>
            <a:lvl1pPr>
              <a:defRPr/>
            </a:lvl1pPr>
          </a:lstStyle>
          <a:p>
            <a:pPr>
              <a:defRPr/>
            </a:pPr>
            <a:endParaRPr lang="en-US" altLang="zh-CN"/>
          </a:p>
        </p:txBody>
      </p:sp>
    </p:spTree>
    <p:extLst>
      <p:ext uri="{BB962C8B-B14F-4D97-AF65-F5344CB8AC3E}">
        <p14:creationId xmlns:p14="http://schemas.microsoft.com/office/powerpoint/2010/main" val="525201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77025" y="503238"/>
            <a:ext cx="2047875" cy="5897562"/>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533400" y="503238"/>
            <a:ext cx="5991225" cy="5897562"/>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6"/>
          <p:cNvSpPr>
            <a:spLocks noGrp="1" noChangeArrowheads="1"/>
          </p:cNvSpPr>
          <p:nvPr>
            <p:ph type="sldNum" sz="quarter" idx="10"/>
          </p:nvPr>
        </p:nvSpPr>
        <p:spPr>
          <a:ln/>
        </p:spPr>
        <p:txBody>
          <a:bodyPr/>
          <a:lstStyle>
            <a:lvl1pPr>
              <a:defRPr/>
            </a:lvl1pPr>
          </a:lstStyle>
          <a:p>
            <a:pPr>
              <a:defRPr/>
            </a:pPr>
            <a:fld id="{9BF88484-B3F4-4123-A2F4-3C058A4AE39C}" type="slidenum">
              <a:rPr lang="en-US" altLang="zh-CN"/>
              <a:pPr>
                <a:defRPr/>
              </a:pPr>
              <a:t>‹#›</a:t>
            </a:fld>
            <a:endParaRPr lang="en-US" altLang="zh-CN"/>
          </a:p>
        </p:txBody>
      </p:sp>
      <p:sp>
        <p:nvSpPr>
          <p:cNvPr id="5" name="Rectangle 8"/>
          <p:cNvSpPr>
            <a:spLocks noGrp="1" noChangeArrowheads="1"/>
          </p:cNvSpPr>
          <p:nvPr>
            <p:ph type="dt" sz="half" idx="11"/>
          </p:nvPr>
        </p:nvSpPr>
        <p:spPr>
          <a:ln/>
        </p:spPr>
        <p:txBody>
          <a:bodyPr/>
          <a:lstStyle>
            <a:lvl1pPr>
              <a:defRPr/>
            </a:lvl1pPr>
          </a:lstStyle>
          <a:p>
            <a:pPr>
              <a:defRPr/>
            </a:pPr>
            <a:endParaRPr lang="en-US" altLang="zh-CN"/>
          </a:p>
        </p:txBody>
      </p:sp>
    </p:spTree>
    <p:extLst>
      <p:ext uri="{BB962C8B-B14F-4D97-AF65-F5344CB8AC3E}">
        <p14:creationId xmlns:p14="http://schemas.microsoft.com/office/powerpoint/2010/main" val="58931507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Rectangle 5"/>
          <p:cNvSpPr>
            <a:spLocks noGrp="1" noChangeArrowheads="1"/>
          </p:cNvSpPr>
          <p:nvPr>
            <p:ph type="sldNum" sz="quarter" idx="10"/>
          </p:nvPr>
        </p:nvSpPr>
        <p:spPr>
          <a:ln/>
        </p:spPr>
        <p:txBody>
          <a:bodyPr/>
          <a:lstStyle>
            <a:lvl1pPr>
              <a:defRPr/>
            </a:lvl1pPr>
          </a:lstStyle>
          <a:p>
            <a:pPr>
              <a:defRPr/>
            </a:pPr>
            <a:fld id="{E1274020-9611-4965-B3F7-1E4C4A4CFD88}" type="slidenum">
              <a:rPr lang="en-US" altLang="zh-CN"/>
              <a:pPr>
                <a:defRPr/>
              </a:pPr>
              <a:t>‹#›</a:t>
            </a:fld>
            <a:endParaRPr lang="en-US" altLang="zh-CN"/>
          </a:p>
        </p:txBody>
      </p:sp>
      <p:sp>
        <p:nvSpPr>
          <p:cNvPr id="5" name="Rectangle 7"/>
          <p:cNvSpPr>
            <a:spLocks noGrp="1" noChangeArrowheads="1"/>
          </p:cNvSpPr>
          <p:nvPr>
            <p:ph type="dt" sz="half" idx="11"/>
          </p:nvPr>
        </p:nvSpPr>
        <p:spPr>
          <a:ln/>
        </p:spPr>
        <p:txBody>
          <a:bodyPr/>
          <a:lstStyle>
            <a:lvl1pPr>
              <a:defRPr/>
            </a:lvl1pPr>
          </a:lstStyle>
          <a:p>
            <a:pPr>
              <a:defRPr/>
            </a:pPr>
            <a:endParaRPr lang="en-US" altLang="zh-CN"/>
          </a:p>
        </p:txBody>
      </p:sp>
    </p:spTree>
    <p:extLst>
      <p:ext uri="{BB962C8B-B14F-4D97-AF65-F5344CB8AC3E}">
        <p14:creationId xmlns:p14="http://schemas.microsoft.com/office/powerpoint/2010/main" val="239564672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5"/>
          <p:cNvSpPr>
            <a:spLocks noGrp="1" noChangeArrowheads="1"/>
          </p:cNvSpPr>
          <p:nvPr>
            <p:ph type="sldNum" sz="quarter" idx="10"/>
          </p:nvPr>
        </p:nvSpPr>
        <p:spPr>
          <a:ln/>
        </p:spPr>
        <p:txBody>
          <a:bodyPr/>
          <a:lstStyle>
            <a:lvl1pPr>
              <a:defRPr/>
            </a:lvl1pPr>
          </a:lstStyle>
          <a:p>
            <a:pPr>
              <a:defRPr/>
            </a:pPr>
            <a:fld id="{7D6147C1-B3E3-4521-98B5-3A4F777D29CE}" type="slidenum">
              <a:rPr lang="en-US" altLang="zh-CN"/>
              <a:pPr>
                <a:defRPr/>
              </a:pPr>
              <a:t>‹#›</a:t>
            </a:fld>
            <a:endParaRPr lang="en-US" altLang="zh-CN"/>
          </a:p>
        </p:txBody>
      </p:sp>
      <p:sp>
        <p:nvSpPr>
          <p:cNvPr id="5" name="Rectangle 7"/>
          <p:cNvSpPr>
            <a:spLocks noGrp="1" noChangeArrowheads="1"/>
          </p:cNvSpPr>
          <p:nvPr>
            <p:ph type="dt" sz="half" idx="11"/>
          </p:nvPr>
        </p:nvSpPr>
        <p:spPr>
          <a:ln/>
        </p:spPr>
        <p:txBody>
          <a:bodyPr/>
          <a:lstStyle>
            <a:lvl1pPr>
              <a:defRPr/>
            </a:lvl1pPr>
          </a:lstStyle>
          <a:p>
            <a:pPr>
              <a:defRPr/>
            </a:pPr>
            <a:endParaRPr lang="en-US" altLang="zh-CN"/>
          </a:p>
        </p:txBody>
      </p:sp>
    </p:spTree>
    <p:extLst>
      <p:ext uri="{BB962C8B-B14F-4D97-AF65-F5344CB8AC3E}">
        <p14:creationId xmlns:p14="http://schemas.microsoft.com/office/powerpoint/2010/main" val="7013453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Rectangle 5"/>
          <p:cNvSpPr>
            <a:spLocks noGrp="1" noChangeArrowheads="1"/>
          </p:cNvSpPr>
          <p:nvPr>
            <p:ph type="sldNum" sz="quarter" idx="10"/>
          </p:nvPr>
        </p:nvSpPr>
        <p:spPr>
          <a:ln/>
        </p:spPr>
        <p:txBody>
          <a:bodyPr/>
          <a:lstStyle>
            <a:lvl1pPr>
              <a:defRPr/>
            </a:lvl1pPr>
          </a:lstStyle>
          <a:p>
            <a:pPr>
              <a:defRPr/>
            </a:pPr>
            <a:fld id="{1F7912A7-B473-44DC-833A-913D3FF38217}" type="slidenum">
              <a:rPr lang="en-US" altLang="zh-CN"/>
              <a:pPr>
                <a:defRPr/>
              </a:pPr>
              <a:t>‹#›</a:t>
            </a:fld>
            <a:endParaRPr lang="en-US" altLang="zh-CN"/>
          </a:p>
        </p:txBody>
      </p:sp>
      <p:sp>
        <p:nvSpPr>
          <p:cNvPr id="5" name="Rectangle 7"/>
          <p:cNvSpPr>
            <a:spLocks noGrp="1" noChangeArrowheads="1"/>
          </p:cNvSpPr>
          <p:nvPr>
            <p:ph type="dt" sz="half" idx="11"/>
          </p:nvPr>
        </p:nvSpPr>
        <p:spPr>
          <a:ln/>
        </p:spPr>
        <p:txBody>
          <a:bodyPr/>
          <a:lstStyle>
            <a:lvl1pPr>
              <a:defRPr/>
            </a:lvl1pPr>
          </a:lstStyle>
          <a:p>
            <a:pPr>
              <a:defRPr/>
            </a:pPr>
            <a:endParaRPr lang="en-US" altLang="zh-CN"/>
          </a:p>
        </p:txBody>
      </p:sp>
    </p:spTree>
    <p:extLst>
      <p:ext uri="{BB962C8B-B14F-4D97-AF65-F5344CB8AC3E}">
        <p14:creationId xmlns:p14="http://schemas.microsoft.com/office/powerpoint/2010/main" val="166120487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533400" y="1295400"/>
            <a:ext cx="4019550" cy="5105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705350" y="1295400"/>
            <a:ext cx="4019550" cy="5105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Rectangle 5"/>
          <p:cNvSpPr>
            <a:spLocks noGrp="1" noChangeArrowheads="1"/>
          </p:cNvSpPr>
          <p:nvPr>
            <p:ph type="sldNum" sz="quarter" idx="10"/>
          </p:nvPr>
        </p:nvSpPr>
        <p:spPr>
          <a:ln/>
        </p:spPr>
        <p:txBody>
          <a:bodyPr/>
          <a:lstStyle>
            <a:lvl1pPr>
              <a:defRPr/>
            </a:lvl1pPr>
          </a:lstStyle>
          <a:p>
            <a:pPr>
              <a:defRPr/>
            </a:pPr>
            <a:fld id="{6354CCFE-741A-467C-A73F-76EF71E5170D}" type="slidenum">
              <a:rPr lang="en-US" altLang="zh-CN"/>
              <a:pPr>
                <a:defRPr/>
              </a:pPr>
              <a:t>‹#›</a:t>
            </a:fld>
            <a:endParaRPr lang="en-US" altLang="zh-CN"/>
          </a:p>
        </p:txBody>
      </p:sp>
      <p:sp>
        <p:nvSpPr>
          <p:cNvPr id="6" name="Rectangle 7"/>
          <p:cNvSpPr>
            <a:spLocks noGrp="1" noChangeArrowheads="1"/>
          </p:cNvSpPr>
          <p:nvPr>
            <p:ph type="dt" sz="half" idx="11"/>
          </p:nvPr>
        </p:nvSpPr>
        <p:spPr>
          <a:ln/>
        </p:spPr>
        <p:txBody>
          <a:bodyPr/>
          <a:lstStyle>
            <a:lvl1pPr>
              <a:defRPr/>
            </a:lvl1pPr>
          </a:lstStyle>
          <a:p>
            <a:pPr>
              <a:defRPr/>
            </a:pPr>
            <a:endParaRPr lang="en-US" altLang="zh-CN"/>
          </a:p>
        </p:txBody>
      </p:sp>
    </p:spTree>
    <p:extLst>
      <p:ext uri="{BB962C8B-B14F-4D97-AF65-F5344CB8AC3E}">
        <p14:creationId xmlns:p14="http://schemas.microsoft.com/office/powerpoint/2010/main" val="296736950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Rectangle 5"/>
          <p:cNvSpPr>
            <a:spLocks noGrp="1" noChangeArrowheads="1"/>
          </p:cNvSpPr>
          <p:nvPr>
            <p:ph type="sldNum" sz="quarter" idx="10"/>
          </p:nvPr>
        </p:nvSpPr>
        <p:spPr>
          <a:ln/>
        </p:spPr>
        <p:txBody>
          <a:bodyPr/>
          <a:lstStyle>
            <a:lvl1pPr>
              <a:defRPr/>
            </a:lvl1pPr>
          </a:lstStyle>
          <a:p>
            <a:pPr>
              <a:defRPr/>
            </a:pPr>
            <a:fld id="{A18CC134-F235-46CF-8531-34C6AE2EEEB0}" type="slidenum">
              <a:rPr lang="en-US" altLang="zh-CN"/>
              <a:pPr>
                <a:defRPr/>
              </a:pPr>
              <a:t>‹#›</a:t>
            </a:fld>
            <a:endParaRPr lang="en-US" altLang="zh-CN"/>
          </a:p>
        </p:txBody>
      </p:sp>
      <p:sp>
        <p:nvSpPr>
          <p:cNvPr id="8" name="Rectangle 7"/>
          <p:cNvSpPr>
            <a:spLocks noGrp="1" noChangeArrowheads="1"/>
          </p:cNvSpPr>
          <p:nvPr>
            <p:ph type="dt" sz="half" idx="11"/>
          </p:nvPr>
        </p:nvSpPr>
        <p:spPr>
          <a:ln/>
        </p:spPr>
        <p:txBody>
          <a:bodyPr/>
          <a:lstStyle>
            <a:lvl1pPr>
              <a:defRPr/>
            </a:lvl1pPr>
          </a:lstStyle>
          <a:p>
            <a:pPr>
              <a:defRPr/>
            </a:pPr>
            <a:endParaRPr lang="en-US" altLang="zh-CN"/>
          </a:p>
        </p:txBody>
      </p:sp>
    </p:spTree>
    <p:extLst>
      <p:ext uri="{BB962C8B-B14F-4D97-AF65-F5344CB8AC3E}">
        <p14:creationId xmlns:p14="http://schemas.microsoft.com/office/powerpoint/2010/main" val="161836561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Rectangle 5"/>
          <p:cNvSpPr>
            <a:spLocks noGrp="1" noChangeArrowheads="1"/>
          </p:cNvSpPr>
          <p:nvPr>
            <p:ph type="sldNum" sz="quarter" idx="10"/>
          </p:nvPr>
        </p:nvSpPr>
        <p:spPr>
          <a:ln/>
        </p:spPr>
        <p:txBody>
          <a:bodyPr/>
          <a:lstStyle>
            <a:lvl1pPr>
              <a:defRPr/>
            </a:lvl1pPr>
          </a:lstStyle>
          <a:p>
            <a:pPr>
              <a:defRPr/>
            </a:pPr>
            <a:fld id="{89B21C59-0764-480F-AD3C-24403C2716FA}" type="slidenum">
              <a:rPr lang="en-US" altLang="zh-CN"/>
              <a:pPr>
                <a:defRPr/>
              </a:pPr>
              <a:t>‹#›</a:t>
            </a:fld>
            <a:endParaRPr lang="en-US" altLang="zh-CN"/>
          </a:p>
        </p:txBody>
      </p:sp>
      <p:sp>
        <p:nvSpPr>
          <p:cNvPr id="4" name="Rectangle 7"/>
          <p:cNvSpPr>
            <a:spLocks noGrp="1" noChangeArrowheads="1"/>
          </p:cNvSpPr>
          <p:nvPr>
            <p:ph type="dt" sz="half" idx="11"/>
          </p:nvPr>
        </p:nvSpPr>
        <p:spPr>
          <a:ln/>
        </p:spPr>
        <p:txBody>
          <a:bodyPr/>
          <a:lstStyle>
            <a:lvl1pPr>
              <a:defRPr/>
            </a:lvl1pPr>
          </a:lstStyle>
          <a:p>
            <a:pPr>
              <a:defRPr/>
            </a:pPr>
            <a:endParaRPr lang="en-US" altLang="zh-CN"/>
          </a:p>
        </p:txBody>
      </p:sp>
    </p:spTree>
    <p:extLst>
      <p:ext uri="{BB962C8B-B14F-4D97-AF65-F5344CB8AC3E}">
        <p14:creationId xmlns:p14="http://schemas.microsoft.com/office/powerpoint/2010/main" val="247421730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5"/>
          <p:cNvSpPr>
            <a:spLocks noGrp="1" noChangeArrowheads="1"/>
          </p:cNvSpPr>
          <p:nvPr>
            <p:ph type="sldNum" sz="quarter" idx="10"/>
          </p:nvPr>
        </p:nvSpPr>
        <p:spPr>
          <a:ln/>
        </p:spPr>
        <p:txBody>
          <a:bodyPr/>
          <a:lstStyle>
            <a:lvl1pPr>
              <a:defRPr/>
            </a:lvl1pPr>
          </a:lstStyle>
          <a:p>
            <a:pPr>
              <a:defRPr/>
            </a:pPr>
            <a:fld id="{B82CA056-76D8-4CDC-A190-72F30008AC36}" type="slidenum">
              <a:rPr lang="en-US" altLang="zh-CN"/>
              <a:pPr>
                <a:defRPr/>
              </a:pPr>
              <a:t>‹#›</a:t>
            </a:fld>
            <a:endParaRPr lang="en-US" altLang="zh-CN"/>
          </a:p>
        </p:txBody>
      </p:sp>
      <p:sp>
        <p:nvSpPr>
          <p:cNvPr id="3" name="Rectangle 7"/>
          <p:cNvSpPr>
            <a:spLocks noGrp="1" noChangeArrowheads="1"/>
          </p:cNvSpPr>
          <p:nvPr>
            <p:ph type="dt" sz="half" idx="11"/>
          </p:nvPr>
        </p:nvSpPr>
        <p:spPr>
          <a:ln/>
        </p:spPr>
        <p:txBody>
          <a:bodyPr/>
          <a:lstStyle>
            <a:lvl1pPr>
              <a:defRPr/>
            </a:lvl1pPr>
          </a:lstStyle>
          <a:p>
            <a:pPr>
              <a:defRPr/>
            </a:pPr>
            <a:endParaRPr lang="en-US" altLang="zh-CN"/>
          </a:p>
        </p:txBody>
      </p:sp>
    </p:spTree>
    <p:extLst>
      <p:ext uri="{BB962C8B-B14F-4D97-AF65-F5344CB8AC3E}">
        <p14:creationId xmlns:p14="http://schemas.microsoft.com/office/powerpoint/2010/main" val="315154088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5"/>
          <p:cNvSpPr>
            <a:spLocks noGrp="1" noChangeArrowheads="1"/>
          </p:cNvSpPr>
          <p:nvPr>
            <p:ph type="sldNum" sz="quarter" idx="10"/>
          </p:nvPr>
        </p:nvSpPr>
        <p:spPr>
          <a:ln/>
        </p:spPr>
        <p:txBody>
          <a:bodyPr/>
          <a:lstStyle>
            <a:lvl1pPr>
              <a:defRPr/>
            </a:lvl1pPr>
          </a:lstStyle>
          <a:p>
            <a:pPr>
              <a:defRPr/>
            </a:pPr>
            <a:fld id="{BE79E198-2072-4169-8668-7395E09523AE}" type="slidenum">
              <a:rPr lang="en-US" altLang="zh-CN"/>
              <a:pPr>
                <a:defRPr/>
              </a:pPr>
              <a:t>‹#›</a:t>
            </a:fld>
            <a:endParaRPr lang="en-US" altLang="zh-CN"/>
          </a:p>
        </p:txBody>
      </p:sp>
      <p:sp>
        <p:nvSpPr>
          <p:cNvPr id="6" name="Rectangle 7"/>
          <p:cNvSpPr>
            <a:spLocks noGrp="1" noChangeArrowheads="1"/>
          </p:cNvSpPr>
          <p:nvPr>
            <p:ph type="dt" sz="half" idx="11"/>
          </p:nvPr>
        </p:nvSpPr>
        <p:spPr>
          <a:ln/>
        </p:spPr>
        <p:txBody>
          <a:bodyPr/>
          <a:lstStyle>
            <a:lvl1pPr>
              <a:defRPr/>
            </a:lvl1pPr>
          </a:lstStyle>
          <a:p>
            <a:pPr>
              <a:defRPr/>
            </a:pPr>
            <a:endParaRPr lang="en-US" altLang="zh-CN"/>
          </a:p>
        </p:txBody>
      </p:sp>
    </p:spTree>
    <p:extLst>
      <p:ext uri="{BB962C8B-B14F-4D97-AF65-F5344CB8AC3E}">
        <p14:creationId xmlns:p14="http://schemas.microsoft.com/office/powerpoint/2010/main" val="19995488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6"/>
          <p:cNvSpPr>
            <a:spLocks noGrp="1" noChangeArrowheads="1"/>
          </p:cNvSpPr>
          <p:nvPr>
            <p:ph type="sldNum" sz="quarter" idx="10"/>
          </p:nvPr>
        </p:nvSpPr>
        <p:spPr>
          <a:ln/>
        </p:spPr>
        <p:txBody>
          <a:bodyPr/>
          <a:lstStyle>
            <a:lvl1pPr>
              <a:defRPr/>
            </a:lvl1pPr>
          </a:lstStyle>
          <a:p>
            <a:pPr>
              <a:defRPr/>
            </a:pPr>
            <a:fld id="{E36B7665-D935-49F8-8B6D-D0C96215130E}" type="slidenum">
              <a:rPr lang="en-US" altLang="zh-CN"/>
              <a:pPr>
                <a:defRPr/>
              </a:pPr>
              <a:t>‹#›</a:t>
            </a:fld>
            <a:endParaRPr lang="en-US" altLang="zh-CN"/>
          </a:p>
        </p:txBody>
      </p:sp>
      <p:sp>
        <p:nvSpPr>
          <p:cNvPr id="5" name="Rectangle 8"/>
          <p:cNvSpPr>
            <a:spLocks noGrp="1" noChangeArrowheads="1"/>
          </p:cNvSpPr>
          <p:nvPr>
            <p:ph type="dt" sz="half" idx="11"/>
          </p:nvPr>
        </p:nvSpPr>
        <p:spPr>
          <a:ln/>
        </p:spPr>
        <p:txBody>
          <a:bodyPr/>
          <a:lstStyle>
            <a:lvl1pPr>
              <a:defRPr/>
            </a:lvl1pPr>
          </a:lstStyle>
          <a:p>
            <a:pPr>
              <a:defRPr/>
            </a:pPr>
            <a:endParaRPr lang="en-US" altLang="zh-CN"/>
          </a:p>
        </p:txBody>
      </p:sp>
    </p:spTree>
    <p:extLst>
      <p:ext uri="{BB962C8B-B14F-4D97-AF65-F5344CB8AC3E}">
        <p14:creationId xmlns:p14="http://schemas.microsoft.com/office/powerpoint/2010/main" val="367947484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5"/>
          <p:cNvSpPr>
            <a:spLocks noGrp="1" noChangeArrowheads="1"/>
          </p:cNvSpPr>
          <p:nvPr>
            <p:ph type="sldNum" sz="quarter" idx="10"/>
          </p:nvPr>
        </p:nvSpPr>
        <p:spPr>
          <a:ln/>
        </p:spPr>
        <p:txBody>
          <a:bodyPr/>
          <a:lstStyle>
            <a:lvl1pPr>
              <a:defRPr/>
            </a:lvl1pPr>
          </a:lstStyle>
          <a:p>
            <a:pPr>
              <a:defRPr/>
            </a:pPr>
            <a:fld id="{1016CD00-C064-47A7-8CB2-E03599F209CB}" type="slidenum">
              <a:rPr lang="en-US" altLang="zh-CN"/>
              <a:pPr>
                <a:defRPr/>
              </a:pPr>
              <a:t>‹#›</a:t>
            </a:fld>
            <a:endParaRPr lang="en-US" altLang="zh-CN"/>
          </a:p>
        </p:txBody>
      </p:sp>
      <p:sp>
        <p:nvSpPr>
          <p:cNvPr id="6" name="Rectangle 7"/>
          <p:cNvSpPr>
            <a:spLocks noGrp="1" noChangeArrowheads="1"/>
          </p:cNvSpPr>
          <p:nvPr>
            <p:ph type="dt" sz="half" idx="11"/>
          </p:nvPr>
        </p:nvSpPr>
        <p:spPr>
          <a:ln/>
        </p:spPr>
        <p:txBody>
          <a:bodyPr/>
          <a:lstStyle>
            <a:lvl1pPr>
              <a:defRPr/>
            </a:lvl1pPr>
          </a:lstStyle>
          <a:p>
            <a:pPr>
              <a:defRPr/>
            </a:pPr>
            <a:endParaRPr lang="en-US" altLang="zh-CN"/>
          </a:p>
        </p:txBody>
      </p:sp>
    </p:spTree>
    <p:extLst>
      <p:ext uri="{BB962C8B-B14F-4D97-AF65-F5344CB8AC3E}">
        <p14:creationId xmlns:p14="http://schemas.microsoft.com/office/powerpoint/2010/main" val="326054288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5"/>
          <p:cNvSpPr>
            <a:spLocks noGrp="1" noChangeArrowheads="1"/>
          </p:cNvSpPr>
          <p:nvPr>
            <p:ph type="sldNum" sz="quarter" idx="10"/>
          </p:nvPr>
        </p:nvSpPr>
        <p:spPr>
          <a:ln/>
        </p:spPr>
        <p:txBody>
          <a:bodyPr/>
          <a:lstStyle>
            <a:lvl1pPr>
              <a:defRPr/>
            </a:lvl1pPr>
          </a:lstStyle>
          <a:p>
            <a:pPr>
              <a:defRPr/>
            </a:pPr>
            <a:fld id="{D5B41233-7078-4B99-8692-D205EBD72639}" type="slidenum">
              <a:rPr lang="en-US" altLang="zh-CN"/>
              <a:pPr>
                <a:defRPr/>
              </a:pPr>
              <a:t>‹#›</a:t>
            </a:fld>
            <a:endParaRPr lang="en-US" altLang="zh-CN"/>
          </a:p>
        </p:txBody>
      </p:sp>
      <p:sp>
        <p:nvSpPr>
          <p:cNvPr id="5" name="Rectangle 7"/>
          <p:cNvSpPr>
            <a:spLocks noGrp="1" noChangeArrowheads="1"/>
          </p:cNvSpPr>
          <p:nvPr>
            <p:ph type="dt" sz="half" idx="11"/>
          </p:nvPr>
        </p:nvSpPr>
        <p:spPr>
          <a:ln/>
        </p:spPr>
        <p:txBody>
          <a:bodyPr/>
          <a:lstStyle>
            <a:lvl1pPr>
              <a:defRPr/>
            </a:lvl1pPr>
          </a:lstStyle>
          <a:p>
            <a:pPr>
              <a:defRPr/>
            </a:pPr>
            <a:endParaRPr lang="en-US" altLang="zh-CN"/>
          </a:p>
        </p:txBody>
      </p:sp>
    </p:spTree>
    <p:extLst>
      <p:ext uri="{BB962C8B-B14F-4D97-AF65-F5344CB8AC3E}">
        <p14:creationId xmlns:p14="http://schemas.microsoft.com/office/powerpoint/2010/main" val="179623719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77025" y="503238"/>
            <a:ext cx="2047875" cy="5897562"/>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533400" y="503238"/>
            <a:ext cx="5991225" cy="5897562"/>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5"/>
          <p:cNvSpPr>
            <a:spLocks noGrp="1" noChangeArrowheads="1"/>
          </p:cNvSpPr>
          <p:nvPr>
            <p:ph type="sldNum" sz="quarter" idx="10"/>
          </p:nvPr>
        </p:nvSpPr>
        <p:spPr>
          <a:ln/>
        </p:spPr>
        <p:txBody>
          <a:bodyPr/>
          <a:lstStyle>
            <a:lvl1pPr>
              <a:defRPr/>
            </a:lvl1pPr>
          </a:lstStyle>
          <a:p>
            <a:pPr>
              <a:defRPr/>
            </a:pPr>
            <a:fld id="{ACD168EC-30C4-4A32-B45F-556B0B440BD3}" type="slidenum">
              <a:rPr lang="en-US" altLang="zh-CN"/>
              <a:pPr>
                <a:defRPr/>
              </a:pPr>
              <a:t>‹#›</a:t>
            </a:fld>
            <a:endParaRPr lang="en-US" altLang="zh-CN"/>
          </a:p>
        </p:txBody>
      </p:sp>
      <p:sp>
        <p:nvSpPr>
          <p:cNvPr id="5" name="Rectangle 7"/>
          <p:cNvSpPr>
            <a:spLocks noGrp="1" noChangeArrowheads="1"/>
          </p:cNvSpPr>
          <p:nvPr>
            <p:ph type="dt" sz="half" idx="11"/>
          </p:nvPr>
        </p:nvSpPr>
        <p:spPr>
          <a:ln/>
        </p:spPr>
        <p:txBody>
          <a:bodyPr/>
          <a:lstStyle>
            <a:lvl1pPr>
              <a:defRPr/>
            </a:lvl1pPr>
          </a:lstStyle>
          <a:p>
            <a:pPr>
              <a:defRPr/>
            </a:pPr>
            <a:endParaRPr lang="en-US" altLang="zh-CN"/>
          </a:p>
        </p:txBody>
      </p:sp>
    </p:spTree>
    <p:extLst>
      <p:ext uri="{BB962C8B-B14F-4D97-AF65-F5344CB8AC3E}">
        <p14:creationId xmlns:p14="http://schemas.microsoft.com/office/powerpoint/2010/main" val="388640507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bwMode="gray">
      <p:bgPr>
        <a:gradFill rotWithShape="0">
          <a:gsLst>
            <a:gs pos="0">
              <a:schemeClr val="bg1"/>
            </a:gs>
            <a:gs pos="100000">
              <a:schemeClr val="bg1">
                <a:gamma/>
                <a:tint val="0"/>
                <a:invGamma/>
              </a:schemeClr>
            </a:gs>
          </a:gsLst>
          <a:lin ang="5400000" scaled="1"/>
        </a:gradFill>
        <a:effectLst/>
      </p:bgPr>
    </p:bg>
    <p:spTree>
      <p:nvGrpSpPr>
        <p:cNvPr id="1" name=""/>
        <p:cNvGrpSpPr/>
        <p:nvPr/>
      </p:nvGrpSpPr>
      <p:grpSpPr>
        <a:xfrm>
          <a:off x="0" y="0"/>
          <a:ext cx="0" cy="0"/>
          <a:chOff x="0" y="0"/>
          <a:chExt cx="0" cy="0"/>
        </a:xfrm>
      </p:grpSpPr>
      <p:graphicFrame>
        <p:nvGraphicFramePr>
          <p:cNvPr id="4" name="Object 2"/>
          <p:cNvGraphicFramePr>
            <a:graphicFrameLocks noChangeAspect="1"/>
          </p:cNvGraphicFramePr>
          <p:nvPr/>
        </p:nvGraphicFramePr>
        <p:xfrm>
          <a:off x="0" y="0"/>
          <a:ext cx="9144000" cy="3124200"/>
        </p:xfrm>
        <a:graphic>
          <a:graphicData uri="http://schemas.openxmlformats.org/presentationml/2006/ole">
            <mc:AlternateContent xmlns:mc="http://schemas.openxmlformats.org/markup-compatibility/2006">
              <mc:Choice xmlns:v="urn:schemas-microsoft-com:vml" Requires="v">
                <p:oleObj spid="_x0000_s141364" name="Image" r:id="rId3" imgW="2438198" imgH="1657835" progId="Photoshop.Image.7">
                  <p:embed/>
                </p:oleObj>
              </mc:Choice>
              <mc:Fallback>
                <p:oleObj name="Image" r:id="rId3" imgW="2438198" imgH="1657835" progId="Photoshop.Image.7">
                  <p:embed/>
                  <p:pic>
                    <p:nvPicPr>
                      <p:cNvPr id="0" nam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9144000" cy="3124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5" name="Text Box 8"/>
          <p:cNvSpPr txBox="1">
            <a:spLocks noChangeArrowheads="1"/>
          </p:cNvSpPr>
          <p:nvPr userDrawn="1"/>
        </p:nvSpPr>
        <p:spPr bwMode="gray">
          <a:xfrm>
            <a:off x="228600" y="381000"/>
            <a:ext cx="12319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algn="r" eaLnBrk="1" hangingPunct="1">
              <a:defRPr/>
            </a:pPr>
            <a:r>
              <a:rPr lang="en-US" altLang="zh-CN" sz="2400" b="1" i="1" smtClean="0">
                <a:solidFill>
                  <a:srgbClr val="333399"/>
                </a:solidFill>
                <a:latin typeface="Verdana" pitchFamily="34" charset="0"/>
              </a:rPr>
              <a:t>LOGO</a:t>
            </a:r>
          </a:p>
        </p:txBody>
      </p:sp>
      <p:sp>
        <p:nvSpPr>
          <p:cNvPr id="6" name="AutoShape 9"/>
          <p:cNvSpPr>
            <a:spLocks noChangeArrowheads="1"/>
          </p:cNvSpPr>
          <p:nvPr/>
        </p:nvSpPr>
        <p:spPr bwMode="gray">
          <a:xfrm>
            <a:off x="6684963" y="3438525"/>
            <a:ext cx="2001837" cy="1238250"/>
          </a:xfrm>
          <a:prstGeom prst="diamond">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7" name="AutoShape 10"/>
          <p:cNvSpPr>
            <a:spLocks noChangeArrowheads="1"/>
          </p:cNvSpPr>
          <p:nvPr/>
        </p:nvSpPr>
        <p:spPr bwMode="gray">
          <a:xfrm>
            <a:off x="4724400" y="2201863"/>
            <a:ext cx="2047875" cy="1260475"/>
          </a:xfrm>
          <a:prstGeom prst="diamond">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8" name="AutoShape 11"/>
          <p:cNvSpPr>
            <a:spLocks noChangeArrowheads="1"/>
          </p:cNvSpPr>
          <p:nvPr/>
        </p:nvSpPr>
        <p:spPr bwMode="gray">
          <a:xfrm>
            <a:off x="5741988" y="1752600"/>
            <a:ext cx="1908175" cy="1263650"/>
          </a:xfrm>
          <a:prstGeom prst="diamond">
            <a:avLst/>
          </a:prstGeom>
          <a:solidFill>
            <a:schemeClr val="accent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9" name="Freeform 12" descr="F"/>
          <p:cNvSpPr>
            <a:spLocks/>
          </p:cNvSpPr>
          <p:nvPr/>
        </p:nvSpPr>
        <p:spPr bwMode="gray">
          <a:xfrm>
            <a:off x="6686550" y="4054475"/>
            <a:ext cx="1028700" cy="1692275"/>
          </a:xfrm>
          <a:custGeom>
            <a:avLst/>
            <a:gdLst>
              <a:gd name="T0" fmla="*/ 2147483647 w 648"/>
              <a:gd name="T1" fmla="*/ 2147483647 h 1066"/>
              <a:gd name="T2" fmla="*/ 2147483647 w 648"/>
              <a:gd name="T3" fmla="*/ 2147483647 h 1066"/>
              <a:gd name="T4" fmla="*/ 0 w 648"/>
              <a:gd name="T5" fmla="*/ 0 h 1066"/>
              <a:gd name="T6" fmla="*/ 2147483647 w 648"/>
              <a:gd name="T7" fmla="*/ 2147483647 h 1066"/>
              <a:gd name="T8" fmla="*/ 2147483647 w 648"/>
              <a:gd name="T9" fmla="*/ 2147483647 h 1066"/>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48" h="1066">
                <a:moveTo>
                  <a:pt x="648" y="1066"/>
                </a:moveTo>
                <a:lnTo>
                  <a:pt x="641" y="389"/>
                </a:lnTo>
                <a:lnTo>
                  <a:pt x="0" y="0"/>
                </a:lnTo>
                <a:lnTo>
                  <a:pt x="2" y="681"/>
                </a:lnTo>
                <a:lnTo>
                  <a:pt x="648" y="1066"/>
                </a:lnTo>
                <a:close/>
              </a:path>
            </a:pathLst>
          </a:custGeom>
          <a:blipFill dpi="0" rotWithShape="1">
            <a:blip r:embed="rId5"/>
            <a:srcRect/>
            <a:stretch>
              <a:fillRect/>
            </a:stretch>
          </a:bli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0" name="Freeform 13" descr="d"/>
          <p:cNvSpPr>
            <a:spLocks/>
          </p:cNvSpPr>
          <p:nvPr/>
        </p:nvSpPr>
        <p:spPr bwMode="gray">
          <a:xfrm>
            <a:off x="4725988" y="2819400"/>
            <a:ext cx="1027112" cy="1733550"/>
          </a:xfrm>
          <a:custGeom>
            <a:avLst/>
            <a:gdLst>
              <a:gd name="T0" fmla="*/ 2147483647 w 626"/>
              <a:gd name="T1" fmla="*/ 2147483647 h 991"/>
              <a:gd name="T2" fmla="*/ 2147483647 w 626"/>
              <a:gd name="T3" fmla="*/ 2147483647 h 991"/>
              <a:gd name="T4" fmla="*/ 0 w 626"/>
              <a:gd name="T5" fmla="*/ 0 h 991"/>
              <a:gd name="T6" fmla="*/ 2147483647 w 626"/>
              <a:gd name="T7" fmla="*/ 2147483647 h 991"/>
              <a:gd name="T8" fmla="*/ 2147483647 w 626"/>
              <a:gd name="T9" fmla="*/ 2147483647 h 99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626" h="991">
                <a:moveTo>
                  <a:pt x="626" y="991"/>
                </a:moveTo>
                <a:lnTo>
                  <a:pt x="626" y="362"/>
                </a:lnTo>
                <a:lnTo>
                  <a:pt x="0" y="0"/>
                </a:lnTo>
                <a:lnTo>
                  <a:pt x="2" y="617"/>
                </a:lnTo>
                <a:lnTo>
                  <a:pt x="626" y="991"/>
                </a:lnTo>
                <a:close/>
              </a:path>
            </a:pathLst>
          </a:custGeom>
          <a:blipFill dpi="0" rotWithShape="1">
            <a:blip r:embed="rId6"/>
            <a:srcRect/>
            <a:stretch>
              <a:fillRect/>
            </a:stretch>
          </a:bli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1" name="Freeform 14"/>
          <p:cNvSpPr>
            <a:spLocks/>
          </p:cNvSpPr>
          <p:nvPr/>
        </p:nvSpPr>
        <p:spPr bwMode="gray">
          <a:xfrm>
            <a:off x="5749925" y="4537075"/>
            <a:ext cx="939800" cy="1635125"/>
          </a:xfrm>
          <a:custGeom>
            <a:avLst/>
            <a:gdLst>
              <a:gd name="T0" fmla="*/ 2147483647 w 592"/>
              <a:gd name="T1" fmla="*/ 2147483647 h 1030"/>
              <a:gd name="T2" fmla="*/ 2147483647 w 592"/>
              <a:gd name="T3" fmla="*/ 2147483647 h 1030"/>
              <a:gd name="T4" fmla="*/ 2147483647 w 592"/>
              <a:gd name="T5" fmla="*/ 0 h 1030"/>
              <a:gd name="T6" fmla="*/ 0 w 592"/>
              <a:gd name="T7" fmla="*/ 2147483647 h 1030"/>
              <a:gd name="T8" fmla="*/ 2147483647 w 592"/>
              <a:gd name="T9" fmla="*/ 2147483647 h 1030"/>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92" h="1030">
                <a:moveTo>
                  <a:pt x="592" y="1030"/>
                </a:moveTo>
                <a:lnTo>
                  <a:pt x="592" y="371"/>
                </a:lnTo>
                <a:lnTo>
                  <a:pt x="1" y="0"/>
                </a:lnTo>
                <a:lnTo>
                  <a:pt x="0" y="662"/>
                </a:lnTo>
                <a:lnTo>
                  <a:pt x="592" y="1030"/>
                </a:lnTo>
                <a:close/>
              </a:path>
            </a:pathLst>
          </a:custGeom>
          <a:solidFill>
            <a:schemeClr val="hlink"/>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2" name="Freeform 15" descr="b"/>
          <p:cNvSpPr>
            <a:spLocks/>
          </p:cNvSpPr>
          <p:nvPr/>
        </p:nvSpPr>
        <p:spPr bwMode="gray">
          <a:xfrm>
            <a:off x="5741988" y="2382838"/>
            <a:ext cx="962025" cy="1671637"/>
          </a:xfrm>
          <a:custGeom>
            <a:avLst/>
            <a:gdLst>
              <a:gd name="T0" fmla="*/ 2147483647 w 598"/>
              <a:gd name="T1" fmla="*/ 2147483647 h 1053"/>
              <a:gd name="T2" fmla="*/ 2147483647 w 598"/>
              <a:gd name="T3" fmla="*/ 2147483647 h 1053"/>
              <a:gd name="T4" fmla="*/ 0 w 598"/>
              <a:gd name="T5" fmla="*/ 0 h 1053"/>
              <a:gd name="T6" fmla="*/ 2147483647 w 598"/>
              <a:gd name="T7" fmla="*/ 2147483647 h 1053"/>
              <a:gd name="T8" fmla="*/ 2147483647 w 598"/>
              <a:gd name="T9" fmla="*/ 2147483647 h 1053"/>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598" h="1053">
                <a:moveTo>
                  <a:pt x="589" y="1053"/>
                </a:moveTo>
                <a:lnTo>
                  <a:pt x="598" y="394"/>
                </a:lnTo>
                <a:lnTo>
                  <a:pt x="0" y="0"/>
                </a:lnTo>
                <a:lnTo>
                  <a:pt x="1" y="675"/>
                </a:lnTo>
                <a:lnTo>
                  <a:pt x="589" y="1053"/>
                </a:lnTo>
                <a:close/>
              </a:path>
            </a:pathLst>
          </a:custGeom>
          <a:blipFill dpi="0" rotWithShape="1">
            <a:blip r:embed="rId7"/>
            <a:srcRect/>
            <a:stretch>
              <a:fillRect/>
            </a:stretch>
          </a:bli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81251" name="Rectangle 3"/>
          <p:cNvSpPr>
            <a:spLocks noGrp="1" noChangeArrowheads="1"/>
          </p:cNvSpPr>
          <p:nvPr>
            <p:ph type="ctrTitle"/>
          </p:nvPr>
        </p:nvSpPr>
        <p:spPr>
          <a:xfrm>
            <a:off x="381000" y="4343400"/>
            <a:ext cx="5181600" cy="1219200"/>
          </a:xfrm>
        </p:spPr>
        <p:txBody>
          <a:bodyPr/>
          <a:lstStyle>
            <a:lvl1pPr>
              <a:defRPr sz="4000">
                <a:solidFill>
                  <a:schemeClr val="tx1"/>
                </a:solidFill>
              </a:defRPr>
            </a:lvl1pPr>
          </a:lstStyle>
          <a:p>
            <a:pPr lvl="0"/>
            <a:r>
              <a:rPr lang="zh-CN" altLang="en-US" noProof="0" smtClean="0"/>
              <a:t>单击此处编辑母版标题样式</a:t>
            </a:r>
          </a:p>
        </p:txBody>
      </p:sp>
      <p:sp>
        <p:nvSpPr>
          <p:cNvPr id="181252" name="Rectangle 4"/>
          <p:cNvSpPr>
            <a:spLocks noGrp="1" noChangeArrowheads="1"/>
          </p:cNvSpPr>
          <p:nvPr>
            <p:ph type="subTitle" idx="1"/>
          </p:nvPr>
        </p:nvSpPr>
        <p:spPr>
          <a:xfrm>
            <a:off x="381000" y="5562600"/>
            <a:ext cx="5181600" cy="381000"/>
          </a:xfrm>
        </p:spPr>
        <p:txBody>
          <a:bodyPr/>
          <a:lstStyle>
            <a:lvl1pPr marL="0" indent="0">
              <a:buFont typeface="Wingdings" pitchFamily="2" charset="2"/>
              <a:buNone/>
              <a:defRPr sz="1600">
                <a:solidFill>
                  <a:schemeClr val="tx2"/>
                </a:solidFill>
              </a:defRPr>
            </a:lvl1pPr>
          </a:lstStyle>
          <a:p>
            <a:pPr lvl="0"/>
            <a:r>
              <a:rPr lang="zh-CN" altLang="en-US" noProof="0" smtClean="0"/>
              <a:t>单击此处编辑母版副标题样式</a:t>
            </a:r>
          </a:p>
        </p:txBody>
      </p:sp>
      <p:sp>
        <p:nvSpPr>
          <p:cNvPr id="13" name="Rectangle 5"/>
          <p:cNvSpPr>
            <a:spLocks noGrp="1" noChangeArrowheads="1"/>
          </p:cNvSpPr>
          <p:nvPr>
            <p:ph type="dt" sz="half" idx="10"/>
          </p:nvPr>
        </p:nvSpPr>
        <p:spPr bwMode="gray">
          <a:xfrm>
            <a:off x="152400" y="6553200"/>
            <a:ext cx="2438400" cy="228600"/>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000">
                <a:solidFill>
                  <a:srgbClr val="000000"/>
                </a:solidFill>
              </a:defRPr>
            </a:lvl1pPr>
          </a:lstStyle>
          <a:p>
            <a:pPr>
              <a:defRPr/>
            </a:pPr>
            <a:endParaRPr lang="en-US" altLang="zh-CN"/>
          </a:p>
        </p:txBody>
      </p:sp>
      <p:sp>
        <p:nvSpPr>
          <p:cNvPr id="14" name="Rectangle 6"/>
          <p:cNvSpPr>
            <a:spLocks noGrp="1" noChangeArrowheads="1"/>
          </p:cNvSpPr>
          <p:nvPr>
            <p:ph type="ftr" sz="quarter" idx="11"/>
          </p:nvPr>
        </p:nvSpPr>
        <p:spPr bwMode="gray">
          <a:xfrm>
            <a:off x="3124200" y="6553200"/>
            <a:ext cx="3048000" cy="228600"/>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a:defRPr sz="1000">
                <a:solidFill>
                  <a:srgbClr val="000000"/>
                </a:solidFill>
              </a:defRPr>
            </a:lvl1pPr>
          </a:lstStyle>
          <a:p>
            <a:pPr>
              <a:defRPr/>
            </a:pPr>
            <a:endParaRPr lang="en-US" altLang="zh-CN"/>
          </a:p>
        </p:txBody>
      </p:sp>
      <p:sp>
        <p:nvSpPr>
          <p:cNvPr id="15" name="Rectangle 7"/>
          <p:cNvSpPr>
            <a:spLocks noGrp="1" noChangeArrowheads="1"/>
          </p:cNvSpPr>
          <p:nvPr>
            <p:ph type="sldNum" sz="quarter" idx="12"/>
          </p:nvPr>
        </p:nvSpPr>
        <p:spPr>
          <a:xfrm>
            <a:off x="6477000" y="6553200"/>
            <a:ext cx="2438400" cy="228600"/>
          </a:xfrm>
        </p:spPr>
        <p:txBody>
          <a:bodyPr/>
          <a:lstStyle>
            <a:lvl1pPr algn="r">
              <a:defRPr sz="1000">
                <a:latin typeface="Arial" charset="0"/>
              </a:defRPr>
            </a:lvl1pPr>
          </a:lstStyle>
          <a:p>
            <a:pPr>
              <a:defRPr/>
            </a:pPr>
            <a:fld id="{A80D3ED2-B884-42D4-984B-3418E43C22E6}" type="slidenum">
              <a:rPr lang="en-US" altLang="zh-CN"/>
              <a:pPr>
                <a:defRPr/>
              </a:pPr>
              <a:t>‹#›</a:t>
            </a:fld>
            <a:endParaRPr lang="en-US" altLang="zh-CN"/>
          </a:p>
        </p:txBody>
      </p:sp>
    </p:spTree>
    <p:extLst>
      <p:ext uri="{BB962C8B-B14F-4D97-AF65-F5344CB8AC3E}">
        <p14:creationId xmlns:p14="http://schemas.microsoft.com/office/powerpoint/2010/main" val="113659297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7"/>
          <p:cNvSpPr>
            <a:spLocks noGrp="1" noChangeArrowheads="1"/>
          </p:cNvSpPr>
          <p:nvPr>
            <p:ph type="sldNum" sz="quarter" idx="10"/>
          </p:nvPr>
        </p:nvSpPr>
        <p:spPr>
          <a:ln/>
        </p:spPr>
        <p:txBody>
          <a:bodyPr/>
          <a:lstStyle>
            <a:lvl1pPr>
              <a:defRPr/>
            </a:lvl1pPr>
          </a:lstStyle>
          <a:p>
            <a:pPr>
              <a:defRPr/>
            </a:pPr>
            <a:fld id="{3B866127-C6B1-4588-B70C-D0697F22C9CD}" type="slidenum">
              <a:rPr lang="en-US" altLang="zh-CN"/>
              <a:pPr>
                <a:defRPr/>
              </a:pPr>
              <a:t>‹#›</a:t>
            </a:fld>
            <a:endParaRPr lang="en-US" altLang="zh-CN"/>
          </a:p>
        </p:txBody>
      </p:sp>
    </p:spTree>
    <p:extLst>
      <p:ext uri="{BB962C8B-B14F-4D97-AF65-F5344CB8AC3E}">
        <p14:creationId xmlns:p14="http://schemas.microsoft.com/office/powerpoint/2010/main" val="311328385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Rectangle 7"/>
          <p:cNvSpPr>
            <a:spLocks noGrp="1" noChangeArrowheads="1"/>
          </p:cNvSpPr>
          <p:nvPr>
            <p:ph type="sldNum" sz="quarter" idx="10"/>
          </p:nvPr>
        </p:nvSpPr>
        <p:spPr>
          <a:ln/>
        </p:spPr>
        <p:txBody>
          <a:bodyPr/>
          <a:lstStyle>
            <a:lvl1pPr>
              <a:defRPr/>
            </a:lvl1pPr>
          </a:lstStyle>
          <a:p>
            <a:pPr>
              <a:defRPr/>
            </a:pPr>
            <a:fld id="{8EF49DEE-D695-4EA6-8B4F-00C13366651F}" type="slidenum">
              <a:rPr lang="en-US" altLang="zh-CN"/>
              <a:pPr>
                <a:defRPr/>
              </a:pPr>
              <a:t>‹#›</a:t>
            </a:fld>
            <a:endParaRPr lang="en-US" altLang="zh-CN"/>
          </a:p>
        </p:txBody>
      </p:sp>
    </p:spTree>
    <p:extLst>
      <p:ext uri="{BB962C8B-B14F-4D97-AF65-F5344CB8AC3E}">
        <p14:creationId xmlns:p14="http://schemas.microsoft.com/office/powerpoint/2010/main" val="139764377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1066800" y="1371600"/>
            <a:ext cx="3733800" cy="48577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953000" y="1371600"/>
            <a:ext cx="3733800" cy="48577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Rectangle 7"/>
          <p:cNvSpPr>
            <a:spLocks noGrp="1" noChangeArrowheads="1"/>
          </p:cNvSpPr>
          <p:nvPr>
            <p:ph type="sldNum" sz="quarter" idx="10"/>
          </p:nvPr>
        </p:nvSpPr>
        <p:spPr>
          <a:ln/>
        </p:spPr>
        <p:txBody>
          <a:bodyPr/>
          <a:lstStyle>
            <a:lvl1pPr>
              <a:defRPr/>
            </a:lvl1pPr>
          </a:lstStyle>
          <a:p>
            <a:pPr>
              <a:defRPr/>
            </a:pPr>
            <a:fld id="{3C7A0671-C5BF-4B3C-8E05-712788901221}" type="slidenum">
              <a:rPr lang="en-US" altLang="zh-CN"/>
              <a:pPr>
                <a:defRPr/>
              </a:pPr>
              <a:t>‹#›</a:t>
            </a:fld>
            <a:endParaRPr lang="en-US" altLang="zh-CN"/>
          </a:p>
        </p:txBody>
      </p:sp>
    </p:spTree>
    <p:extLst>
      <p:ext uri="{BB962C8B-B14F-4D97-AF65-F5344CB8AC3E}">
        <p14:creationId xmlns:p14="http://schemas.microsoft.com/office/powerpoint/2010/main" val="195330199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Rectangle 7"/>
          <p:cNvSpPr>
            <a:spLocks noGrp="1" noChangeArrowheads="1"/>
          </p:cNvSpPr>
          <p:nvPr>
            <p:ph type="sldNum" sz="quarter" idx="10"/>
          </p:nvPr>
        </p:nvSpPr>
        <p:spPr>
          <a:ln/>
        </p:spPr>
        <p:txBody>
          <a:bodyPr/>
          <a:lstStyle>
            <a:lvl1pPr>
              <a:defRPr/>
            </a:lvl1pPr>
          </a:lstStyle>
          <a:p>
            <a:pPr>
              <a:defRPr/>
            </a:pPr>
            <a:fld id="{9BCB5D23-2CC7-4705-912E-05B13E27CBBE}" type="slidenum">
              <a:rPr lang="en-US" altLang="zh-CN"/>
              <a:pPr>
                <a:defRPr/>
              </a:pPr>
              <a:t>‹#›</a:t>
            </a:fld>
            <a:endParaRPr lang="en-US" altLang="zh-CN"/>
          </a:p>
        </p:txBody>
      </p:sp>
    </p:spTree>
    <p:extLst>
      <p:ext uri="{BB962C8B-B14F-4D97-AF65-F5344CB8AC3E}">
        <p14:creationId xmlns:p14="http://schemas.microsoft.com/office/powerpoint/2010/main" val="3487941705"/>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Rectangle 7"/>
          <p:cNvSpPr>
            <a:spLocks noGrp="1" noChangeArrowheads="1"/>
          </p:cNvSpPr>
          <p:nvPr>
            <p:ph type="sldNum" sz="quarter" idx="10"/>
          </p:nvPr>
        </p:nvSpPr>
        <p:spPr>
          <a:ln/>
        </p:spPr>
        <p:txBody>
          <a:bodyPr/>
          <a:lstStyle>
            <a:lvl1pPr>
              <a:defRPr/>
            </a:lvl1pPr>
          </a:lstStyle>
          <a:p>
            <a:pPr>
              <a:defRPr/>
            </a:pPr>
            <a:fld id="{4BBBAF12-406A-4D46-8F72-468302B6800B}" type="slidenum">
              <a:rPr lang="en-US" altLang="zh-CN"/>
              <a:pPr>
                <a:defRPr/>
              </a:pPr>
              <a:t>‹#›</a:t>
            </a:fld>
            <a:endParaRPr lang="en-US" altLang="zh-CN"/>
          </a:p>
        </p:txBody>
      </p:sp>
    </p:spTree>
    <p:extLst>
      <p:ext uri="{BB962C8B-B14F-4D97-AF65-F5344CB8AC3E}">
        <p14:creationId xmlns:p14="http://schemas.microsoft.com/office/powerpoint/2010/main" val="232826484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7"/>
          <p:cNvSpPr>
            <a:spLocks noGrp="1" noChangeArrowheads="1"/>
          </p:cNvSpPr>
          <p:nvPr>
            <p:ph type="sldNum" sz="quarter" idx="10"/>
          </p:nvPr>
        </p:nvSpPr>
        <p:spPr>
          <a:ln/>
        </p:spPr>
        <p:txBody>
          <a:bodyPr/>
          <a:lstStyle>
            <a:lvl1pPr>
              <a:defRPr/>
            </a:lvl1pPr>
          </a:lstStyle>
          <a:p>
            <a:pPr>
              <a:defRPr/>
            </a:pPr>
            <a:fld id="{0380CAE3-EF3A-4B12-9314-6B8ED1195E6E}" type="slidenum">
              <a:rPr lang="en-US" altLang="zh-CN"/>
              <a:pPr>
                <a:defRPr/>
              </a:pPr>
              <a:t>‹#›</a:t>
            </a:fld>
            <a:endParaRPr lang="en-US" altLang="zh-CN"/>
          </a:p>
        </p:txBody>
      </p:sp>
    </p:spTree>
    <p:extLst>
      <p:ext uri="{BB962C8B-B14F-4D97-AF65-F5344CB8AC3E}">
        <p14:creationId xmlns:p14="http://schemas.microsoft.com/office/powerpoint/2010/main" val="20876081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Rectangle 6"/>
          <p:cNvSpPr>
            <a:spLocks noGrp="1" noChangeArrowheads="1"/>
          </p:cNvSpPr>
          <p:nvPr>
            <p:ph type="sldNum" sz="quarter" idx="10"/>
          </p:nvPr>
        </p:nvSpPr>
        <p:spPr>
          <a:ln/>
        </p:spPr>
        <p:txBody>
          <a:bodyPr/>
          <a:lstStyle>
            <a:lvl1pPr>
              <a:defRPr/>
            </a:lvl1pPr>
          </a:lstStyle>
          <a:p>
            <a:pPr>
              <a:defRPr/>
            </a:pPr>
            <a:fld id="{5CF02C31-DB30-46D7-88C8-55BA7D8A8B77}" type="slidenum">
              <a:rPr lang="en-US" altLang="zh-CN"/>
              <a:pPr>
                <a:defRPr/>
              </a:pPr>
              <a:t>‹#›</a:t>
            </a:fld>
            <a:endParaRPr lang="en-US" altLang="zh-CN"/>
          </a:p>
        </p:txBody>
      </p:sp>
      <p:sp>
        <p:nvSpPr>
          <p:cNvPr id="5" name="Rectangle 8"/>
          <p:cNvSpPr>
            <a:spLocks noGrp="1" noChangeArrowheads="1"/>
          </p:cNvSpPr>
          <p:nvPr>
            <p:ph type="dt" sz="half" idx="11"/>
          </p:nvPr>
        </p:nvSpPr>
        <p:spPr>
          <a:ln/>
        </p:spPr>
        <p:txBody>
          <a:bodyPr/>
          <a:lstStyle>
            <a:lvl1pPr>
              <a:defRPr/>
            </a:lvl1pPr>
          </a:lstStyle>
          <a:p>
            <a:pPr>
              <a:defRPr/>
            </a:pPr>
            <a:endParaRPr lang="en-US" altLang="zh-CN"/>
          </a:p>
        </p:txBody>
      </p:sp>
    </p:spTree>
    <p:extLst>
      <p:ext uri="{BB962C8B-B14F-4D97-AF65-F5344CB8AC3E}">
        <p14:creationId xmlns:p14="http://schemas.microsoft.com/office/powerpoint/2010/main" val="26591222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7"/>
          <p:cNvSpPr>
            <a:spLocks noGrp="1" noChangeArrowheads="1"/>
          </p:cNvSpPr>
          <p:nvPr>
            <p:ph type="sldNum" sz="quarter" idx="10"/>
          </p:nvPr>
        </p:nvSpPr>
        <p:spPr>
          <a:ln/>
        </p:spPr>
        <p:txBody>
          <a:bodyPr/>
          <a:lstStyle>
            <a:lvl1pPr>
              <a:defRPr/>
            </a:lvl1pPr>
          </a:lstStyle>
          <a:p>
            <a:pPr>
              <a:defRPr/>
            </a:pPr>
            <a:fld id="{590C4833-E10C-4986-8BAD-6BF88DA97214}" type="slidenum">
              <a:rPr lang="en-US" altLang="zh-CN"/>
              <a:pPr>
                <a:defRPr/>
              </a:pPr>
              <a:t>‹#›</a:t>
            </a:fld>
            <a:endParaRPr lang="en-US" altLang="zh-CN"/>
          </a:p>
        </p:txBody>
      </p:sp>
    </p:spTree>
    <p:extLst>
      <p:ext uri="{BB962C8B-B14F-4D97-AF65-F5344CB8AC3E}">
        <p14:creationId xmlns:p14="http://schemas.microsoft.com/office/powerpoint/2010/main" val="387189080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7"/>
          <p:cNvSpPr>
            <a:spLocks noGrp="1" noChangeArrowheads="1"/>
          </p:cNvSpPr>
          <p:nvPr>
            <p:ph type="sldNum" sz="quarter" idx="10"/>
          </p:nvPr>
        </p:nvSpPr>
        <p:spPr>
          <a:ln/>
        </p:spPr>
        <p:txBody>
          <a:bodyPr/>
          <a:lstStyle>
            <a:lvl1pPr>
              <a:defRPr/>
            </a:lvl1pPr>
          </a:lstStyle>
          <a:p>
            <a:pPr>
              <a:defRPr/>
            </a:pPr>
            <a:fld id="{A54DA90E-F03D-49DE-9C97-B87AF4507183}" type="slidenum">
              <a:rPr lang="en-US" altLang="zh-CN"/>
              <a:pPr>
                <a:defRPr/>
              </a:pPr>
              <a:t>‹#›</a:t>
            </a:fld>
            <a:endParaRPr lang="en-US" altLang="zh-CN"/>
          </a:p>
        </p:txBody>
      </p:sp>
    </p:spTree>
    <p:extLst>
      <p:ext uri="{BB962C8B-B14F-4D97-AF65-F5344CB8AC3E}">
        <p14:creationId xmlns:p14="http://schemas.microsoft.com/office/powerpoint/2010/main" val="262346729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7"/>
          <p:cNvSpPr>
            <a:spLocks noGrp="1" noChangeArrowheads="1"/>
          </p:cNvSpPr>
          <p:nvPr>
            <p:ph type="sldNum" sz="quarter" idx="10"/>
          </p:nvPr>
        </p:nvSpPr>
        <p:spPr>
          <a:ln/>
        </p:spPr>
        <p:txBody>
          <a:bodyPr/>
          <a:lstStyle>
            <a:lvl1pPr>
              <a:defRPr/>
            </a:lvl1pPr>
          </a:lstStyle>
          <a:p>
            <a:pPr>
              <a:defRPr/>
            </a:pPr>
            <a:fld id="{D6475C5A-837F-4162-9692-BD41D49423E1}" type="slidenum">
              <a:rPr lang="en-US" altLang="zh-CN"/>
              <a:pPr>
                <a:defRPr/>
              </a:pPr>
              <a:t>‹#›</a:t>
            </a:fld>
            <a:endParaRPr lang="en-US" altLang="zh-CN"/>
          </a:p>
        </p:txBody>
      </p:sp>
    </p:spTree>
    <p:extLst>
      <p:ext uri="{BB962C8B-B14F-4D97-AF65-F5344CB8AC3E}">
        <p14:creationId xmlns:p14="http://schemas.microsoft.com/office/powerpoint/2010/main" val="193741786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781800" y="457200"/>
            <a:ext cx="1905000" cy="5772150"/>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1066800" y="457200"/>
            <a:ext cx="5562600" cy="5772150"/>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7"/>
          <p:cNvSpPr>
            <a:spLocks noGrp="1" noChangeArrowheads="1"/>
          </p:cNvSpPr>
          <p:nvPr>
            <p:ph type="sldNum" sz="quarter" idx="10"/>
          </p:nvPr>
        </p:nvSpPr>
        <p:spPr>
          <a:ln/>
        </p:spPr>
        <p:txBody>
          <a:bodyPr/>
          <a:lstStyle>
            <a:lvl1pPr>
              <a:defRPr/>
            </a:lvl1pPr>
          </a:lstStyle>
          <a:p>
            <a:pPr>
              <a:defRPr/>
            </a:pPr>
            <a:fld id="{591E025E-1B3F-4667-9AE9-5EE60C5E49A2}" type="slidenum">
              <a:rPr lang="en-US" altLang="zh-CN"/>
              <a:pPr>
                <a:defRPr/>
              </a:pPr>
              <a:t>‹#›</a:t>
            </a:fld>
            <a:endParaRPr lang="en-US" altLang="zh-CN"/>
          </a:p>
        </p:txBody>
      </p:sp>
    </p:spTree>
    <p:extLst>
      <p:ext uri="{BB962C8B-B14F-4D97-AF65-F5344CB8AC3E}">
        <p14:creationId xmlns:p14="http://schemas.microsoft.com/office/powerpoint/2010/main" val="763058153"/>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pPr>
              <a:defRPr/>
            </a:pPr>
            <a:fld id="{755A89F5-FC1D-4537-8964-FD0AD7E842B7}" type="slidenum">
              <a:rPr lang="en-US" altLang="zh-CN"/>
              <a:pPr>
                <a:defRPr/>
              </a:pPr>
              <a:t>‹#›</a:t>
            </a:fld>
            <a:endParaRPr lang="en-US" altLang="zh-CN"/>
          </a:p>
        </p:txBody>
      </p:sp>
    </p:spTree>
    <p:extLst>
      <p:ext uri="{BB962C8B-B14F-4D97-AF65-F5344CB8AC3E}">
        <p14:creationId xmlns:p14="http://schemas.microsoft.com/office/powerpoint/2010/main" val="3909723948"/>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pPr>
              <a:defRPr/>
            </a:pPr>
            <a:fld id="{4487A6D1-08D7-4219-A6B3-38B14724ECA9}" type="slidenum">
              <a:rPr lang="en-US" altLang="zh-CN"/>
              <a:pPr>
                <a:defRPr/>
              </a:pPr>
              <a:t>‹#›</a:t>
            </a:fld>
            <a:endParaRPr lang="en-US" altLang="zh-CN"/>
          </a:p>
        </p:txBody>
      </p:sp>
    </p:spTree>
    <p:extLst>
      <p:ext uri="{BB962C8B-B14F-4D97-AF65-F5344CB8AC3E}">
        <p14:creationId xmlns:p14="http://schemas.microsoft.com/office/powerpoint/2010/main" val="48379717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pPr>
              <a:defRPr/>
            </a:pPr>
            <a:fld id="{8BCAA6B2-BB5B-4A01-861E-2A8F9F28E84B}" type="slidenum">
              <a:rPr lang="en-US" altLang="zh-CN"/>
              <a:pPr>
                <a:defRPr/>
              </a:pPr>
              <a:t>‹#›</a:t>
            </a:fld>
            <a:endParaRPr lang="en-US" altLang="zh-CN"/>
          </a:p>
        </p:txBody>
      </p:sp>
    </p:spTree>
    <p:extLst>
      <p:ext uri="{BB962C8B-B14F-4D97-AF65-F5344CB8AC3E}">
        <p14:creationId xmlns:p14="http://schemas.microsoft.com/office/powerpoint/2010/main" val="327410178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a:ln/>
        </p:spPr>
        <p:txBody>
          <a:bodyPr/>
          <a:lstStyle>
            <a:lvl1pPr>
              <a:defRPr/>
            </a:lvl1pPr>
          </a:lstStyle>
          <a:p>
            <a:pPr>
              <a:defRPr/>
            </a:pPr>
            <a:fld id="{D00800B4-66CA-4FDC-98F4-BD9DEBC6C010}" type="slidenum">
              <a:rPr lang="en-US" altLang="zh-CN"/>
              <a:pPr>
                <a:defRPr/>
              </a:pPr>
              <a:t>‹#›</a:t>
            </a:fld>
            <a:endParaRPr lang="en-US" altLang="zh-CN"/>
          </a:p>
        </p:txBody>
      </p:sp>
    </p:spTree>
    <p:extLst>
      <p:ext uri="{BB962C8B-B14F-4D97-AF65-F5344CB8AC3E}">
        <p14:creationId xmlns:p14="http://schemas.microsoft.com/office/powerpoint/2010/main" val="2797819151"/>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8"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9" name="Rectangle 6"/>
          <p:cNvSpPr>
            <a:spLocks noGrp="1" noChangeArrowheads="1"/>
          </p:cNvSpPr>
          <p:nvPr>
            <p:ph type="sldNum" sz="quarter" idx="12"/>
          </p:nvPr>
        </p:nvSpPr>
        <p:spPr>
          <a:ln/>
        </p:spPr>
        <p:txBody>
          <a:bodyPr/>
          <a:lstStyle>
            <a:lvl1pPr>
              <a:defRPr/>
            </a:lvl1pPr>
          </a:lstStyle>
          <a:p>
            <a:pPr>
              <a:defRPr/>
            </a:pPr>
            <a:fld id="{62B2C739-94FB-4CF9-B2E4-96BE1898BC9F}" type="slidenum">
              <a:rPr lang="en-US" altLang="zh-CN"/>
              <a:pPr>
                <a:defRPr/>
              </a:pPr>
              <a:t>‹#›</a:t>
            </a:fld>
            <a:endParaRPr lang="en-US" altLang="zh-CN"/>
          </a:p>
        </p:txBody>
      </p:sp>
    </p:spTree>
    <p:extLst>
      <p:ext uri="{BB962C8B-B14F-4D97-AF65-F5344CB8AC3E}">
        <p14:creationId xmlns:p14="http://schemas.microsoft.com/office/powerpoint/2010/main" val="2926912971"/>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4"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5" name="Rectangle 6"/>
          <p:cNvSpPr>
            <a:spLocks noGrp="1" noChangeArrowheads="1"/>
          </p:cNvSpPr>
          <p:nvPr>
            <p:ph type="sldNum" sz="quarter" idx="12"/>
          </p:nvPr>
        </p:nvSpPr>
        <p:spPr>
          <a:ln/>
        </p:spPr>
        <p:txBody>
          <a:bodyPr/>
          <a:lstStyle>
            <a:lvl1pPr>
              <a:defRPr/>
            </a:lvl1pPr>
          </a:lstStyle>
          <a:p>
            <a:pPr>
              <a:defRPr/>
            </a:pPr>
            <a:fld id="{81920A91-0F40-4813-B32D-AC13AD52A9C8}" type="slidenum">
              <a:rPr lang="en-US" altLang="zh-CN"/>
              <a:pPr>
                <a:defRPr/>
              </a:pPr>
              <a:t>‹#›</a:t>
            </a:fld>
            <a:endParaRPr lang="en-US" altLang="zh-CN"/>
          </a:p>
        </p:txBody>
      </p:sp>
    </p:spTree>
    <p:extLst>
      <p:ext uri="{BB962C8B-B14F-4D97-AF65-F5344CB8AC3E}">
        <p14:creationId xmlns:p14="http://schemas.microsoft.com/office/powerpoint/2010/main" val="33152149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533400" y="1295400"/>
            <a:ext cx="4019550" cy="5105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705350" y="1295400"/>
            <a:ext cx="4019550" cy="5105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Rectangle 6"/>
          <p:cNvSpPr>
            <a:spLocks noGrp="1" noChangeArrowheads="1"/>
          </p:cNvSpPr>
          <p:nvPr>
            <p:ph type="sldNum" sz="quarter" idx="10"/>
          </p:nvPr>
        </p:nvSpPr>
        <p:spPr>
          <a:ln/>
        </p:spPr>
        <p:txBody>
          <a:bodyPr/>
          <a:lstStyle>
            <a:lvl1pPr>
              <a:defRPr/>
            </a:lvl1pPr>
          </a:lstStyle>
          <a:p>
            <a:pPr>
              <a:defRPr/>
            </a:pPr>
            <a:fld id="{9912714C-A617-41F4-BE17-F1C97F366CFE}" type="slidenum">
              <a:rPr lang="en-US" altLang="zh-CN"/>
              <a:pPr>
                <a:defRPr/>
              </a:pPr>
              <a:t>‹#›</a:t>
            </a:fld>
            <a:endParaRPr lang="en-US" altLang="zh-CN"/>
          </a:p>
        </p:txBody>
      </p:sp>
      <p:sp>
        <p:nvSpPr>
          <p:cNvPr id="6" name="Rectangle 8"/>
          <p:cNvSpPr>
            <a:spLocks noGrp="1" noChangeArrowheads="1"/>
          </p:cNvSpPr>
          <p:nvPr>
            <p:ph type="dt" sz="half" idx="11"/>
          </p:nvPr>
        </p:nvSpPr>
        <p:spPr>
          <a:ln/>
        </p:spPr>
        <p:txBody>
          <a:bodyPr/>
          <a:lstStyle>
            <a:lvl1pPr>
              <a:defRPr/>
            </a:lvl1pPr>
          </a:lstStyle>
          <a:p>
            <a:pPr>
              <a:defRPr/>
            </a:pPr>
            <a:endParaRPr lang="en-US" altLang="zh-CN"/>
          </a:p>
        </p:txBody>
      </p:sp>
    </p:spTree>
    <p:extLst>
      <p:ext uri="{BB962C8B-B14F-4D97-AF65-F5344CB8AC3E}">
        <p14:creationId xmlns:p14="http://schemas.microsoft.com/office/powerpoint/2010/main" val="440140289"/>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3"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4" name="Rectangle 6"/>
          <p:cNvSpPr>
            <a:spLocks noGrp="1" noChangeArrowheads="1"/>
          </p:cNvSpPr>
          <p:nvPr>
            <p:ph type="sldNum" sz="quarter" idx="12"/>
          </p:nvPr>
        </p:nvSpPr>
        <p:spPr>
          <a:ln/>
        </p:spPr>
        <p:txBody>
          <a:bodyPr/>
          <a:lstStyle>
            <a:lvl1pPr>
              <a:defRPr/>
            </a:lvl1pPr>
          </a:lstStyle>
          <a:p>
            <a:pPr>
              <a:defRPr/>
            </a:pPr>
            <a:fld id="{99480330-A32D-4DCE-8E32-7F05E21B8965}" type="slidenum">
              <a:rPr lang="en-US" altLang="zh-CN"/>
              <a:pPr>
                <a:defRPr/>
              </a:pPr>
              <a:t>‹#›</a:t>
            </a:fld>
            <a:endParaRPr lang="en-US" altLang="zh-CN"/>
          </a:p>
        </p:txBody>
      </p:sp>
    </p:spTree>
    <p:extLst>
      <p:ext uri="{BB962C8B-B14F-4D97-AF65-F5344CB8AC3E}">
        <p14:creationId xmlns:p14="http://schemas.microsoft.com/office/powerpoint/2010/main" val="1668653652"/>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a:ln/>
        </p:spPr>
        <p:txBody>
          <a:bodyPr/>
          <a:lstStyle>
            <a:lvl1pPr>
              <a:defRPr/>
            </a:lvl1pPr>
          </a:lstStyle>
          <a:p>
            <a:pPr>
              <a:defRPr/>
            </a:pPr>
            <a:fld id="{AE761F7D-0F5D-4CB6-B942-86A460D56241}" type="slidenum">
              <a:rPr lang="en-US" altLang="zh-CN"/>
              <a:pPr>
                <a:defRPr/>
              </a:pPr>
              <a:t>‹#›</a:t>
            </a:fld>
            <a:endParaRPr lang="en-US" altLang="zh-CN"/>
          </a:p>
        </p:txBody>
      </p:sp>
    </p:spTree>
    <p:extLst>
      <p:ext uri="{BB962C8B-B14F-4D97-AF65-F5344CB8AC3E}">
        <p14:creationId xmlns:p14="http://schemas.microsoft.com/office/powerpoint/2010/main" val="2025169577"/>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a:ln/>
        </p:spPr>
        <p:txBody>
          <a:bodyPr/>
          <a:lstStyle>
            <a:lvl1pPr>
              <a:defRPr/>
            </a:lvl1pPr>
          </a:lstStyle>
          <a:p>
            <a:pPr>
              <a:defRPr/>
            </a:pPr>
            <a:fld id="{336499E1-8EF9-40FC-99B6-48E32533EA71}" type="slidenum">
              <a:rPr lang="en-US" altLang="zh-CN"/>
              <a:pPr>
                <a:defRPr/>
              </a:pPr>
              <a:t>‹#›</a:t>
            </a:fld>
            <a:endParaRPr lang="en-US" altLang="zh-CN"/>
          </a:p>
        </p:txBody>
      </p:sp>
    </p:spTree>
    <p:extLst>
      <p:ext uri="{BB962C8B-B14F-4D97-AF65-F5344CB8AC3E}">
        <p14:creationId xmlns:p14="http://schemas.microsoft.com/office/powerpoint/2010/main" val="1150449310"/>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pPr>
              <a:defRPr/>
            </a:pPr>
            <a:fld id="{DC7BA4FA-2AB0-4766-8916-A1BA3476DE6D}" type="slidenum">
              <a:rPr lang="en-US" altLang="zh-CN"/>
              <a:pPr>
                <a:defRPr/>
              </a:pPr>
              <a:t>‹#›</a:t>
            </a:fld>
            <a:endParaRPr lang="en-US" altLang="zh-CN"/>
          </a:p>
        </p:txBody>
      </p:sp>
    </p:spTree>
    <p:extLst>
      <p:ext uri="{BB962C8B-B14F-4D97-AF65-F5344CB8AC3E}">
        <p14:creationId xmlns:p14="http://schemas.microsoft.com/office/powerpoint/2010/main" val="643426493"/>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a:ln/>
        </p:spPr>
        <p:txBody>
          <a:bodyPr/>
          <a:lstStyle>
            <a:lvl1pPr>
              <a:defRPr/>
            </a:lvl1pPr>
          </a:lstStyle>
          <a:p>
            <a:pPr>
              <a:defRPr/>
            </a:pPr>
            <a:fld id="{35F897D3-FEA2-441B-94F8-E02D71F4400D}" type="slidenum">
              <a:rPr lang="en-US" altLang="zh-CN"/>
              <a:pPr>
                <a:defRPr/>
              </a:pPr>
              <a:t>‹#›</a:t>
            </a:fld>
            <a:endParaRPr lang="en-US" altLang="zh-CN"/>
          </a:p>
        </p:txBody>
      </p:sp>
    </p:spTree>
    <p:extLst>
      <p:ext uri="{BB962C8B-B14F-4D97-AF65-F5344CB8AC3E}">
        <p14:creationId xmlns:p14="http://schemas.microsoft.com/office/powerpoint/2010/main" val="4212461959"/>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3" name="Freeform 2"/>
          <p:cNvSpPr>
            <a:spLocks/>
          </p:cNvSpPr>
          <p:nvPr/>
        </p:nvSpPr>
        <p:spPr bwMode="gray">
          <a:xfrm>
            <a:off x="76200" y="4652963"/>
            <a:ext cx="7543800" cy="2205037"/>
          </a:xfrm>
          <a:custGeom>
            <a:avLst/>
            <a:gdLst>
              <a:gd name="T0" fmla="*/ 2147483647 w 4752"/>
              <a:gd name="T1" fmla="*/ 0 h 1389"/>
              <a:gd name="T2" fmla="*/ 2147483647 w 4752"/>
              <a:gd name="T3" fmla="*/ 2147483647 h 1389"/>
              <a:gd name="T4" fmla="*/ 2147483647 w 4752"/>
              <a:gd name="T5" fmla="*/ 2147483647 h 1389"/>
              <a:gd name="T6" fmla="*/ 2147483647 w 4752"/>
              <a:gd name="T7" fmla="*/ 2147483647 h 1389"/>
              <a:gd name="T8" fmla="*/ 0 w 4752"/>
              <a:gd name="T9" fmla="*/ 2147483647 h 1389"/>
              <a:gd name="T10" fmla="*/ 2147483647 w 4752"/>
              <a:gd name="T11" fmla="*/ 0 h 1389"/>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4752" h="1389">
                <a:moveTo>
                  <a:pt x="1534" y="0"/>
                </a:moveTo>
                <a:cubicBezTo>
                  <a:pt x="1543" y="4"/>
                  <a:pt x="1552" y="7"/>
                  <a:pt x="1560" y="12"/>
                </a:cubicBezTo>
                <a:cubicBezTo>
                  <a:pt x="1571" y="18"/>
                  <a:pt x="1591" y="31"/>
                  <a:pt x="1591" y="31"/>
                </a:cubicBezTo>
                <a:lnTo>
                  <a:pt x="4752" y="1389"/>
                </a:lnTo>
                <a:lnTo>
                  <a:pt x="0" y="1389"/>
                </a:lnTo>
                <a:lnTo>
                  <a:pt x="1534" y="0"/>
                </a:lnTo>
                <a:close/>
              </a:path>
            </a:pathLst>
          </a:custGeom>
          <a:gradFill rotWithShape="0">
            <a:gsLst>
              <a:gs pos="0">
                <a:schemeClr val="folHlink"/>
              </a:gs>
              <a:gs pos="100000">
                <a:schemeClr val="accent1"/>
              </a:gs>
            </a:gsLst>
            <a:lin ang="2700000" scaled="1"/>
          </a:gradFill>
          <a:ln>
            <a:noFill/>
          </a:ln>
          <a:effectLst/>
          <a:extLst>
            <a:ext uri="{91240B29-F687-4F45-9708-019B960494DF}">
              <a14:hiddenLine xmlns:a14="http://schemas.microsoft.com/office/drawing/2010/main" w="9525">
                <a:solidFill>
                  <a:schemeClr val="folHlink"/>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 name="Freeform 3"/>
          <p:cNvSpPr>
            <a:spLocks/>
          </p:cNvSpPr>
          <p:nvPr/>
        </p:nvSpPr>
        <p:spPr bwMode="gray">
          <a:xfrm>
            <a:off x="0" y="2971800"/>
            <a:ext cx="3124200" cy="2286000"/>
          </a:xfrm>
          <a:custGeom>
            <a:avLst/>
            <a:gdLst>
              <a:gd name="T0" fmla="*/ 0 w 1968"/>
              <a:gd name="T1" fmla="*/ 2147483647 h 1440"/>
              <a:gd name="T2" fmla="*/ 2147483647 w 1968"/>
              <a:gd name="T3" fmla="*/ 2147483647 h 1440"/>
              <a:gd name="T4" fmla="*/ 2147483647 w 1968"/>
              <a:gd name="T5" fmla="*/ 0 h 1440"/>
              <a:gd name="T6" fmla="*/ 2147483647 w 1968"/>
              <a:gd name="T7" fmla="*/ 2147483647 h 1440"/>
              <a:gd name="T8" fmla="*/ 0 w 1968"/>
              <a:gd name="T9" fmla="*/ 2147483647 h 1440"/>
              <a:gd name="T10" fmla="*/ 0 w 1968"/>
              <a:gd name="T11" fmla="*/ 2147483647 h 144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968" h="1440">
                <a:moveTo>
                  <a:pt x="0" y="85"/>
                </a:moveTo>
                <a:cubicBezTo>
                  <a:pt x="19" y="85"/>
                  <a:pt x="38" y="85"/>
                  <a:pt x="57" y="85"/>
                </a:cubicBezTo>
                <a:lnTo>
                  <a:pt x="1440" y="0"/>
                </a:lnTo>
                <a:lnTo>
                  <a:pt x="1968" y="912"/>
                </a:lnTo>
                <a:lnTo>
                  <a:pt x="0" y="1440"/>
                </a:lnTo>
                <a:lnTo>
                  <a:pt x="0" y="85"/>
                </a:lnTo>
                <a:close/>
              </a:path>
            </a:pathLst>
          </a:custGeom>
          <a:solidFill>
            <a:schemeClr val="folHlink"/>
          </a:solidFill>
          <a:ln>
            <a:noFill/>
          </a:ln>
          <a:effectLst/>
          <a:extLst>
            <a:ext uri="{91240B29-F687-4F45-9708-019B960494DF}">
              <a14:hiddenLine xmlns:a14="http://schemas.microsoft.com/office/drawing/2010/main" w="9525">
                <a:solidFill>
                  <a:schemeClr val="folHlink"/>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 name="Freeform 4"/>
          <p:cNvSpPr>
            <a:spLocks/>
          </p:cNvSpPr>
          <p:nvPr/>
        </p:nvSpPr>
        <p:spPr bwMode="gray">
          <a:xfrm>
            <a:off x="0" y="0"/>
            <a:ext cx="9144000" cy="5943600"/>
          </a:xfrm>
          <a:custGeom>
            <a:avLst/>
            <a:gdLst>
              <a:gd name="T0" fmla="*/ 0 w 5808"/>
              <a:gd name="T1" fmla="*/ 1440 h 3744"/>
              <a:gd name="T2" fmla="*/ 1104 w 5808"/>
              <a:gd name="T3" fmla="*/ 1344 h 3744"/>
              <a:gd name="T4" fmla="*/ 4752 w 5808"/>
              <a:gd name="T5" fmla="*/ 0 h 3744"/>
              <a:gd name="T6" fmla="*/ 5808 w 5808"/>
              <a:gd name="T7" fmla="*/ 0 h 3744"/>
              <a:gd name="T8" fmla="*/ 5808 w 5808"/>
              <a:gd name="T9" fmla="*/ 3744 h 3744"/>
              <a:gd name="T10" fmla="*/ 0 w 5808"/>
              <a:gd name="T11" fmla="*/ 2064 h 3744"/>
              <a:gd name="T12" fmla="*/ 0 w 5808"/>
              <a:gd name="T13" fmla="*/ 1440 h 3744"/>
            </a:gdLst>
            <a:ahLst/>
            <a:cxnLst>
              <a:cxn ang="0">
                <a:pos x="T0" y="T1"/>
              </a:cxn>
              <a:cxn ang="0">
                <a:pos x="T2" y="T3"/>
              </a:cxn>
              <a:cxn ang="0">
                <a:pos x="T4" y="T5"/>
              </a:cxn>
              <a:cxn ang="0">
                <a:pos x="T6" y="T7"/>
              </a:cxn>
              <a:cxn ang="0">
                <a:pos x="T8" y="T9"/>
              </a:cxn>
              <a:cxn ang="0">
                <a:pos x="T10" y="T11"/>
              </a:cxn>
              <a:cxn ang="0">
                <a:pos x="T12" y="T13"/>
              </a:cxn>
            </a:cxnLst>
            <a:rect l="0" t="0" r="r" b="b"/>
            <a:pathLst>
              <a:path w="5808" h="3744">
                <a:moveTo>
                  <a:pt x="0" y="1440"/>
                </a:moveTo>
                <a:lnTo>
                  <a:pt x="1104" y="1344"/>
                </a:lnTo>
                <a:lnTo>
                  <a:pt x="4752" y="0"/>
                </a:lnTo>
                <a:lnTo>
                  <a:pt x="5808" y="0"/>
                </a:lnTo>
                <a:lnTo>
                  <a:pt x="5808" y="3744"/>
                </a:lnTo>
                <a:lnTo>
                  <a:pt x="0" y="2064"/>
                </a:lnTo>
                <a:lnTo>
                  <a:pt x="0" y="1440"/>
                </a:lnTo>
                <a:close/>
              </a:path>
            </a:pathLst>
          </a:custGeom>
          <a:gradFill rotWithShape="0">
            <a:gsLst>
              <a:gs pos="0">
                <a:schemeClr val="accent1">
                  <a:gamma/>
                  <a:tint val="36471"/>
                  <a:invGamma/>
                </a:schemeClr>
              </a:gs>
              <a:gs pos="100000">
                <a:schemeClr val="accent1"/>
              </a:gs>
            </a:gsLst>
            <a:lin ang="0" scaled="1"/>
          </a:gradFill>
          <a:ln>
            <a:noFill/>
          </a:ln>
          <a:effectLst/>
          <a:extLst>
            <a:ext uri="{91240B29-F687-4F45-9708-019B960494DF}">
              <a14:hiddenLine xmlns:a14="http://schemas.microsoft.com/office/drawing/2010/main" w="9525">
                <a:solidFill>
                  <a:schemeClr val="accent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zh-CN" altLang="en-US"/>
          </a:p>
        </p:txBody>
      </p:sp>
      <p:sp>
        <p:nvSpPr>
          <p:cNvPr id="6" name="Text Box 8"/>
          <p:cNvSpPr txBox="1">
            <a:spLocks noChangeArrowheads="1"/>
          </p:cNvSpPr>
          <p:nvPr/>
        </p:nvSpPr>
        <p:spPr bwMode="white">
          <a:xfrm>
            <a:off x="4038600" y="6324600"/>
            <a:ext cx="10398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bg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a:defRPr/>
            </a:pPr>
            <a:r>
              <a:rPr lang="en-US" altLang="ko-KR" sz="2400" b="1" smtClean="0">
                <a:latin typeface="Lucida Sans Unicode" pitchFamily="34" charset="0"/>
                <a:ea typeface="Gulim" pitchFamily="34" charset="-127"/>
              </a:rPr>
              <a:t>LOGO</a:t>
            </a:r>
          </a:p>
        </p:txBody>
      </p:sp>
      <p:sp>
        <p:nvSpPr>
          <p:cNvPr id="7" name="Freeform 9"/>
          <p:cNvSpPr>
            <a:spLocks/>
          </p:cNvSpPr>
          <p:nvPr/>
        </p:nvSpPr>
        <p:spPr bwMode="invGray">
          <a:xfrm>
            <a:off x="0" y="533400"/>
            <a:ext cx="9144000" cy="2133600"/>
          </a:xfrm>
          <a:custGeom>
            <a:avLst/>
            <a:gdLst>
              <a:gd name="T0" fmla="*/ 0 w 5760"/>
              <a:gd name="T1" fmla="*/ 1248 h 1344"/>
              <a:gd name="T2" fmla="*/ 1488 w 5760"/>
              <a:gd name="T3" fmla="*/ 1104 h 1344"/>
              <a:gd name="T4" fmla="*/ 5760 w 5760"/>
              <a:gd name="T5" fmla="*/ 0 h 1344"/>
              <a:gd name="T6" fmla="*/ 5760 w 5760"/>
              <a:gd name="T7" fmla="*/ 1344 h 1344"/>
              <a:gd name="T8" fmla="*/ 0 w 5760"/>
              <a:gd name="T9" fmla="*/ 1344 h 1344"/>
              <a:gd name="T10" fmla="*/ 0 w 5760"/>
              <a:gd name="T11" fmla="*/ 1248 h 1344"/>
            </a:gdLst>
            <a:ahLst/>
            <a:cxnLst>
              <a:cxn ang="0">
                <a:pos x="T0" y="T1"/>
              </a:cxn>
              <a:cxn ang="0">
                <a:pos x="T2" y="T3"/>
              </a:cxn>
              <a:cxn ang="0">
                <a:pos x="T4" y="T5"/>
              </a:cxn>
              <a:cxn ang="0">
                <a:pos x="T6" y="T7"/>
              </a:cxn>
              <a:cxn ang="0">
                <a:pos x="T8" y="T9"/>
              </a:cxn>
              <a:cxn ang="0">
                <a:pos x="T10" y="T11"/>
              </a:cxn>
            </a:cxnLst>
            <a:rect l="0" t="0" r="r" b="b"/>
            <a:pathLst>
              <a:path w="5760" h="1344">
                <a:moveTo>
                  <a:pt x="0" y="1248"/>
                </a:moveTo>
                <a:lnTo>
                  <a:pt x="1488" y="1104"/>
                </a:lnTo>
                <a:lnTo>
                  <a:pt x="5760" y="0"/>
                </a:lnTo>
                <a:lnTo>
                  <a:pt x="5760" y="1344"/>
                </a:lnTo>
                <a:lnTo>
                  <a:pt x="0" y="1344"/>
                </a:lnTo>
                <a:lnTo>
                  <a:pt x="0" y="1248"/>
                </a:lnTo>
                <a:close/>
              </a:path>
            </a:pathLst>
          </a:custGeom>
          <a:gradFill rotWithShape="0">
            <a:gsLst>
              <a:gs pos="0">
                <a:schemeClr val="accent2"/>
              </a:gs>
              <a:gs pos="100000">
                <a:schemeClr val="accent2">
                  <a:gamma/>
                  <a:tint val="75686"/>
                  <a:invGamma/>
                </a:schemeClr>
              </a:gs>
            </a:gsLst>
            <a:lin ang="0" scaled="1"/>
          </a:gradFill>
          <a:ln>
            <a:noFill/>
          </a:ln>
          <a:effectLst/>
          <a:extLst>
            <a:ext uri="{91240B29-F687-4F45-9708-019B960494DF}">
              <a14:hiddenLine xmlns:a14="http://schemas.microsoft.com/office/drawing/2010/main" w="9525">
                <a:solidFill>
                  <a:schemeClr val="accent2"/>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defRPr/>
            </a:pPr>
            <a:endParaRPr lang="zh-CN" altLang="en-US"/>
          </a:p>
        </p:txBody>
      </p:sp>
      <p:sp>
        <p:nvSpPr>
          <p:cNvPr id="8" name="Freeform 10"/>
          <p:cNvSpPr>
            <a:spLocks/>
          </p:cNvSpPr>
          <p:nvPr/>
        </p:nvSpPr>
        <p:spPr bwMode="gray">
          <a:xfrm>
            <a:off x="0" y="3733800"/>
            <a:ext cx="3124200" cy="3200400"/>
          </a:xfrm>
          <a:custGeom>
            <a:avLst/>
            <a:gdLst>
              <a:gd name="T0" fmla="*/ 0 w 1968"/>
              <a:gd name="T1" fmla="*/ 0 h 1968"/>
              <a:gd name="T2" fmla="*/ 1968 w 1968"/>
              <a:gd name="T3" fmla="*/ 576 h 1968"/>
              <a:gd name="T4" fmla="*/ 144 w 1968"/>
              <a:gd name="T5" fmla="*/ 1968 h 1968"/>
              <a:gd name="T6" fmla="*/ 0 w 1968"/>
              <a:gd name="T7" fmla="*/ 1968 h 1968"/>
              <a:gd name="T8" fmla="*/ 0 w 1968"/>
              <a:gd name="T9" fmla="*/ 0 h 1968"/>
            </a:gdLst>
            <a:ahLst/>
            <a:cxnLst>
              <a:cxn ang="0">
                <a:pos x="T0" y="T1"/>
              </a:cxn>
              <a:cxn ang="0">
                <a:pos x="T2" y="T3"/>
              </a:cxn>
              <a:cxn ang="0">
                <a:pos x="T4" y="T5"/>
              </a:cxn>
              <a:cxn ang="0">
                <a:pos x="T6" y="T7"/>
              </a:cxn>
              <a:cxn ang="0">
                <a:pos x="T8" y="T9"/>
              </a:cxn>
            </a:cxnLst>
            <a:rect l="0" t="0" r="r" b="b"/>
            <a:pathLst>
              <a:path w="1968" h="1968">
                <a:moveTo>
                  <a:pt x="0" y="0"/>
                </a:moveTo>
                <a:lnTo>
                  <a:pt x="1968" y="576"/>
                </a:lnTo>
                <a:lnTo>
                  <a:pt x="144" y="1968"/>
                </a:lnTo>
                <a:lnTo>
                  <a:pt x="0" y="1968"/>
                </a:lnTo>
                <a:lnTo>
                  <a:pt x="0" y="0"/>
                </a:lnTo>
                <a:close/>
              </a:path>
            </a:pathLst>
          </a:custGeom>
          <a:gradFill rotWithShape="0">
            <a:gsLst>
              <a:gs pos="0">
                <a:schemeClr val="accent1"/>
              </a:gs>
              <a:gs pos="50000">
                <a:schemeClr val="accent1">
                  <a:gamma/>
                  <a:tint val="60784"/>
                  <a:invGamma/>
                </a:schemeClr>
              </a:gs>
              <a:gs pos="100000">
                <a:schemeClr val="accent1"/>
              </a:gs>
            </a:gsLst>
            <a:lin ang="2700000" scaled="1"/>
          </a:gradFill>
          <a:ln>
            <a:noFill/>
          </a:ln>
          <a:effectLst>
            <a:outerShdw dist="107763" dir="2700000" algn="ctr" rotWithShape="0">
              <a:schemeClr val="bg2"/>
            </a:outerShdw>
          </a:effectLst>
          <a:extLst>
            <a:ext uri="{91240B29-F687-4F45-9708-019B960494DF}">
              <a14:hiddenLine xmlns:a14="http://schemas.microsoft.com/office/drawing/2010/main" w="9525">
                <a:solidFill>
                  <a:schemeClr val="accent1"/>
                </a:solidFill>
                <a:round/>
                <a:headEnd/>
                <a:tailEnd/>
              </a14:hiddenLine>
            </a:ext>
          </a:extLst>
        </p:spPr>
        <p:txBody>
          <a:bodyPr/>
          <a:lstStyle/>
          <a:p>
            <a:pPr>
              <a:defRPr/>
            </a:pPr>
            <a:endParaRPr lang="zh-CN" altLang="en-US"/>
          </a:p>
        </p:txBody>
      </p:sp>
      <p:sp>
        <p:nvSpPr>
          <p:cNvPr id="9" name="Line 11"/>
          <p:cNvSpPr>
            <a:spLocks noChangeShapeType="1"/>
          </p:cNvSpPr>
          <p:nvPr/>
        </p:nvSpPr>
        <p:spPr bwMode="auto">
          <a:xfrm>
            <a:off x="0" y="2759075"/>
            <a:ext cx="9144000" cy="0"/>
          </a:xfrm>
          <a:prstGeom prst="line">
            <a:avLst/>
          </a:prstGeom>
          <a:noFill/>
          <a:ln w="63500" cap="rnd">
            <a:solidFill>
              <a:schemeClr val="bg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0" name="Rectangle 12"/>
          <p:cNvSpPr>
            <a:spLocks noChangeArrowheads="1"/>
          </p:cNvSpPr>
          <p:nvPr/>
        </p:nvSpPr>
        <p:spPr bwMode="black">
          <a:xfrm>
            <a:off x="141288" y="119063"/>
            <a:ext cx="6705600" cy="338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r>
              <a:rPr lang="en-US" altLang="ko-KR">
                <a:solidFill>
                  <a:schemeClr val="hlink"/>
                </a:solidFill>
                <a:latin typeface="Verdana" pitchFamily="34" charset="0"/>
                <a:ea typeface="Gulim" pitchFamily="34" charset="-127"/>
              </a:rPr>
              <a:t>Add Your Company Slogan</a:t>
            </a:r>
          </a:p>
        </p:txBody>
      </p:sp>
      <p:sp>
        <p:nvSpPr>
          <p:cNvPr id="11" name="Oval 13"/>
          <p:cNvSpPr>
            <a:spLocks noChangeArrowheads="1"/>
          </p:cNvSpPr>
          <p:nvPr/>
        </p:nvSpPr>
        <p:spPr bwMode="ltGray">
          <a:xfrm>
            <a:off x="4648200" y="1143000"/>
            <a:ext cx="152400" cy="152400"/>
          </a:xfrm>
          <a:prstGeom prst="ellipse">
            <a:avLst/>
          </a:prstGeom>
          <a:solidFill>
            <a:schemeClr val="bg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12" name="Oval 14"/>
          <p:cNvSpPr>
            <a:spLocks noChangeArrowheads="1"/>
          </p:cNvSpPr>
          <p:nvPr/>
        </p:nvSpPr>
        <p:spPr bwMode="ltGray">
          <a:xfrm>
            <a:off x="1752600" y="3254375"/>
            <a:ext cx="317500" cy="317500"/>
          </a:xfrm>
          <a:prstGeom prst="ellipse">
            <a:avLst/>
          </a:prstGeom>
          <a:solidFill>
            <a:schemeClr val="bg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13" name="Oval 15"/>
          <p:cNvSpPr>
            <a:spLocks noChangeArrowheads="1"/>
          </p:cNvSpPr>
          <p:nvPr/>
        </p:nvSpPr>
        <p:spPr bwMode="ltGray">
          <a:xfrm>
            <a:off x="762000" y="2971800"/>
            <a:ext cx="234950" cy="234950"/>
          </a:xfrm>
          <a:prstGeom prst="ellipse">
            <a:avLst/>
          </a:prstGeom>
          <a:solidFill>
            <a:schemeClr val="bg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14" name="Oval 16"/>
          <p:cNvSpPr>
            <a:spLocks noChangeArrowheads="1"/>
          </p:cNvSpPr>
          <p:nvPr/>
        </p:nvSpPr>
        <p:spPr bwMode="ltGray">
          <a:xfrm>
            <a:off x="4038600" y="2079625"/>
            <a:ext cx="152400" cy="152400"/>
          </a:xfrm>
          <a:prstGeom prst="ellipse">
            <a:avLst/>
          </a:prstGeom>
          <a:solidFill>
            <a:schemeClr val="bg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15" name="Oval 17"/>
          <p:cNvSpPr>
            <a:spLocks noChangeArrowheads="1"/>
          </p:cNvSpPr>
          <p:nvPr/>
        </p:nvSpPr>
        <p:spPr bwMode="ltGray">
          <a:xfrm>
            <a:off x="3124200" y="2232025"/>
            <a:ext cx="317500" cy="317500"/>
          </a:xfrm>
          <a:prstGeom prst="ellipse">
            <a:avLst/>
          </a:prstGeom>
          <a:solidFill>
            <a:schemeClr val="bg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636946" name="Rectangle 18"/>
          <p:cNvSpPr>
            <a:spLocks noGrp="1" noChangeArrowheads="1"/>
          </p:cNvSpPr>
          <p:nvPr>
            <p:ph type="ctrTitle" sz="quarter"/>
          </p:nvPr>
        </p:nvSpPr>
        <p:spPr bwMode="black">
          <a:xfrm>
            <a:off x="0" y="2687638"/>
            <a:ext cx="8763000" cy="669925"/>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lvl1pPr algn="ctr">
              <a:defRPr sz="4000">
                <a:solidFill>
                  <a:schemeClr val="tx2"/>
                </a:solidFill>
              </a:defRPr>
            </a:lvl1pPr>
          </a:lstStyle>
          <a:p>
            <a:pPr lvl="0"/>
            <a:r>
              <a:rPr lang="en-US" altLang="ko-KR" noProof="0" smtClean="0"/>
              <a:t>PowerPoint Template</a:t>
            </a:r>
          </a:p>
        </p:txBody>
      </p:sp>
      <p:sp>
        <p:nvSpPr>
          <p:cNvPr id="16" name="Rectangle 5"/>
          <p:cNvSpPr>
            <a:spLocks noGrp="1" noChangeArrowheads="1"/>
          </p:cNvSpPr>
          <p:nvPr>
            <p:ph type="dt" sz="quarter" idx="10"/>
          </p:nvPr>
        </p:nvSpPr>
        <p:spPr>
          <a:xfrm>
            <a:off x="457200" y="6553200"/>
            <a:ext cx="2133600" cy="152400"/>
          </a:xfrm>
        </p:spPr>
        <p:txBody>
          <a:bodyPr/>
          <a:lstStyle>
            <a:lvl1pPr>
              <a:defRPr sz="1400">
                <a:solidFill>
                  <a:schemeClr val="tx1"/>
                </a:solidFill>
                <a:latin typeface="Times New Roman" pitchFamily="18" charset="0"/>
              </a:defRPr>
            </a:lvl1pPr>
          </a:lstStyle>
          <a:p>
            <a:pPr>
              <a:defRPr/>
            </a:pPr>
            <a:endParaRPr lang="en-US" altLang="ko-KR"/>
          </a:p>
        </p:txBody>
      </p:sp>
      <p:sp>
        <p:nvSpPr>
          <p:cNvPr id="17" name="Rectangle 6"/>
          <p:cNvSpPr>
            <a:spLocks noGrp="1" noChangeArrowheads="1"/>
          </p:cNvSpPr>
          <p:nvPr>
            <p:ph type="ftr" sz="quarter" idx="11"/>
          </p:nvPr>
        </p:nvSpPr>
        <p:spPr bwMode="auto">
          <a:xfrm>
            <a:off x="3124200" y="6553200"/>
            <a:ext cx="2895600" cy="152400"/>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a:defRPr sz="1400">
                <a:effectLst>
                  <a:outerShdw blurRad="38100" dist="38100" dir="2700000" algn="tl">
                    <a:srgbClr val="C0C0C0"/>
                  </a:outerShdw>
                </a:effectLst>
                <a:latin typeface="Times New Roman" pitchFamily="18" charset="0"/>
                <a:ea typeface="Gulim" pitchFamily="34" charset="-127"/>
              </a:defRPr>
            </a:lvl1pPr>
          </a:lstStyle>
          <a:p>
            <a:pPr>
              <a:defRPr/>
            </a:pPr>
            <a:endParaRPr lang="en-US" altLang="ko-KR"/>
          </a:p>
        </p:txBody>
      </p:sp>
      <p:sp>
        <p:nvSpPr>
          <p:cNvPr id="18" name="Rectangle 7"/>
          <p:cNvSpPr>
            <a:spLocks noGrp="1" noChangeArrowheads="1"/>
          </p:cNvSpPr>
          <p:nvPr>
            <p:ph type="sldNum" sz="quarter" idx="12"/>
          </p:nvPr>
        </p:nvSpPr>
        <p:spPr>
          <a:xfrm>
            <a:off x="6553200" y="6553200"/>
            <a:ext cx="2133600" cy="152400"/>
          </a:xfrm>
        </p:spPr>
        <p:txBody>
          <a:bodyPr/>
          <a:lstStyle>
            <a:lvl1pPr algn="r">
              <a:defRPr sz="1400">
                <a:latin typeface="Times New Roman" pitchFamily="18" charset="0"/>
              </a:defRPr>
            </a:lvl1pPr>
          </a:lstStyle>
          <a:p>
            <a:pPr>
              <a:defRPr/>
            </a:pPr>
            <a:fld id="{720F9AEA-BBFE-4E91-95FD-C6EFC8BC5C4E}" type="slidenum">
              <a:rPr lang="ko-KR" altLang="en-US"/>
              <a:pPr>
                <a:defRPr/>
              </a:pPr>
              <a:t>‹#›</a:t>
            </a:fld>
            <a:endParaRPr lang="en-US" altLang="ko-KR"/>
          </a:p>
        </p:txBody>
      </p:sp>
    </p:spTree>
    <p:extLst>
      <p:ext uri="{BB962C8B-B14F-4D97-AF65-F5344CB8AC3E}">
        <p14:creationId xmlns:p14="http://schemas.microsoft.com/office/powerpoint/2010/main" val="1230906877"/>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8"/>
          <p:cNvSpPr>
            <a:spLocks noGrp="1" noChangeArrowheads="1"/>
          </p:cNvSpPr>
          <p:nvPr>
            <p:ph type="dt" sz="half" idx="10"/>
          </p:nvPr>
        </p:nvSpPr>
        <p:spPr>
          <a:ln/>
        </p:spPr>
        <p:txBody>
          <a:bodyPr/>
          <a:lstStyle>
            <a:lvl1pPr>
              <a:defRPr/>
            </a:lvl1pPr>
          </a:lstStyle>
          <a:p>
            <a:pPr>
              <a:defRPr/>
            </a:pPr>
            <a:endParaRPr lang="en-US" altLang="ko-KR"/>
          </a:p>
        </p:txBody>
      </p:sp>
      <p:sp>
        <p:nvSpPr>
          <p:cNvPr id="5" name="Rectangle 9"/>
          <p:cNvSpPr>
            <a:spLocks noGrp="1" noChangeArrowheads="1"/>
          </p:cNvSpPr>
          <p:nvPr>
            <p:ph type="sldNum" sz="quarter" idx="11"/>
          </p:nvPr>
        </p:nvSpPr>
        <p:spPr>
          <a:ln/>
        </p:spPr>
        <p:txBody>
          <a:bodyPr/>
          <a:lstStyle>
            <a:lvl1pPr>
              <a:defRPr/>
            </a:lvl1pPr>
          </a:lstStyle>
          <a:p>
            <a:pPr>
              <a:defRPr/>
            </a:pPr>
            <a:fld id="{DC77A9A8-6D57-486A-8A78-C31F5690623D}" type="slidenum">
              <a:rPr lang="ko-KR" altLang="en-US"/>
              <a:pPr>
                <a:defRPr/>
              </a:pPr>
              <a:t>‹#›</a:t>
            </a:fld>
            <a:endParaRPr lang="en-US" altLang="ko-KR"/>
          </a:p>
        </p:txBody>
      </p:sp>
    </p:spTree>
    <p:extLst>
      <p:ext uri="{BB962C8B-B14F-4D97-AF65-F5344CB8AC3E}">
        <p14:creationId xmlns:p14="http://schemas.microsoft.com/office/powerpoint/2010/main" val="2234629940"/>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a:prstGeom prst="rect">
            <a:avLst/>
          </a:prstGeo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Rectangle 8"/>
          <p:cNvSpPr>
            <a:spLocks noGrp="1" noChangeArrowheads="1"/>
          </p:cNvSpPr>
          <p:nvPr>
            <p:ph type="dt" sz="half" idx="10"/>
          </p:nvPr>
        </p:nvSpPr>
        <p:spPr>
          <a:ln/>
        </p:spPr>
        <p:txBody>
          <a:bodyPr/>
          <a:lstStyle>
            <a:lvl1pPr>
              <a:defRPr/>
            </a:lvl1pPr>
          </a:lstStyle>
          <a:p>
            <a:pPr>
              <a:defRPr/>
            </a:pPr>
            <a:endParaRPr lang="en-US" altLang="ko-KR"/>
          </a:p>
        </p:txBody>
      </p:sp>
      <p:sp>
        <p:nvSpPr>
          <p:cNvPr id="5" name="Rectangle 9"/>
          <p:cNvSpPr>
            <a:spLocks noGrp="1" noChangeArrowheads="1"/>
          </p:cNvSpPr>
          <p:nvPr>
            <p:ph type="sldNum" sz="quarter" idx="11"/>
          </p:nvPr>
        </p:nvSpPr>
        <p:spPr>
          <a:ln/>
        </p:spPr>
        <p:txBody>
          <a:bodyPr/>
          <a:lstStyle>
            <a:lvl1pPr>
              <a:defRPr/>
            </a:lvl1pPr>
          </a:lstStyle>
          <a:p>
            <a:pPr>
              <a:defRPr/>
            </a:pPr>
            <a:fld id="{AFB6568C-D355-4B27-A4C4-028C07A8D72F}" type="slidenum">
              <a:rPr lang="ko-KR" altLang="en-US"/>
              <a:pPr>
                <a:defRPr/>
              </a:pPr>
              <a:t>‹#›</a:t>
            </a:fld>
            <a:endParaRPr lang="en-US" altLang="ko-KR"/>
          </a:p>
        </p:txBody>
      </p:sp>
    </p:spTree>
    <p:extLst>
      <p:ext uri="{BB962C8B-B14F-4D97-AF65-F5344CB8AC3E}">
        <p14:creationId xmlns:p14="http://schemas.microsoft.com/office/powerpoint/2010/main" val="3969590229"/>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371600"/>
            <a:ext cx="4038600" cy="4800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371600"/>
            <a:ext cx="4038600" cy="4800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Rectangle 8"/>
          <p:cNvSpPr>
            <a:spLocks noGrp="1" noChangeArrowheads="1"/>
          </p:cNvSpPr>
          <p:nvPr>
            <p:ph type="dt" sz="half" idx="10"/>
          </p:nvPr>
        </p:nvSpPr>
        <p:spPr>
          <a:ln/>
        </p:spPr>
        <p:txBody>
          <a:bodyPr/>
          <a:lstStyle>
            <a:lvl1pPr>
              <a:defRPr/>
            </a:lvl1pPr>
          </a:lstStyle>
          <a:p>
            <a:pPr>
              <a:defRPr/>
            </a:pPr>
            <a:endParaRPr lang="en-US" altLang="ko-KR"/>
          </a:p>
        </p:txBody>
      </p:sp>
      <p:sp>
        <p:nvSpPr>
          <p:cNvPr id="6" name="Rectangle 9"/>
          <p:cNvSpPr>
            <a:spLocks noGrp="1" noChangeArrowheads="1"/>
          </p:cNvSpPr>
          <p:nvPr>
            <p:ph type="sldNum" sz="quarter" idx="11"/>
          </p:nvPr>
        </p:nvSpPr>
        <p:spPr>
          <a:ln/>
        </p:spPr>
        <p:txBody>
          <a:bodyPr/>
          <a:lstStyle>
            <a:lvl1pPr>
              <a:defRPr/>
            </a:lvl1pPr>
          </a:lstStyle>
          <a:p>
            <a:pPr>
              <a:defRPr/>
            </a:pPr>
            <a:fld id="{60132C07-D045-4F4E-80CA-4F4B188C8941}" type="slidenum">
              <a:rPr lang="ko-KR" altLang="en-US"/>
              <a:pPr>
                <a:defRPr/>
              </a:pPr>
              <a:t>‹#›</a:t>
            </a:fld>
            <a:endParaRPr lang="en-US" altLang="ko-KR"/>
          </a:p>
        </p:txBody>
      </p:sp>
    </p:spTree>
    <p:extLst>
      <p:ext uri="{BB962C8B-B14F-4D97-AF65-F5344CB8AC3E}">
        <p14:creationId xmlns:p14="http://schemas.microsoft.com/office/powerpoint/2010/main" val="3588305550"/>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Rectangle 8"/>
          <p:cNvSpPr>
            <a:spLocks noGrp="1" noChangeArrowheads="1"/>
          </p:cNvSpPr>
          <p:nvPr>
            <p:ph type="dt" sz="half" idx="10"/>
          </p:nvPr>
        </p:nvSpPr>
        <p:spPr>
          <a:ln/>
        </p:spPr>
        <p:txBody>
          <a:bodyPr/>
          <a:lstStyle>
            <a:lvl1pPr>
              <a:defRPr/>
            </a:lvl1pPr>
          </a:lstStyle>
          <a:p>
            <a:pPr>
              <a:defRPr/>
            </a:pPr>
            <a:endParaRPr lang="en-US" altLang="ko-KR"/>
          </a:p>
        </p:txBody>
      </p:sp>
      <p:sp>
        <p:nvSpPr>
          <p:cNvPr id="8" name="Rectangle 9"/>
          <p:cNvSpPr>
            <a:spLocks noGrp="1" noChangeArrowheads="1"/>
          </p:cNvSpPr>
          <p:nvPr>
            <p:ph type="sldNum" sz="quarter" idx="11"/>
          </p:nvPr>
        </p:nvSpPr>
        <p:spPr>
          <a:ln/>
        </p:spPr>
        <p:txBody>
          <a:bodyPr/>
          <a:lstStyle>
            <a:lvl1pPr>
              <a:defRPr/>
            </a:lvl1pPr>
          </a:lstStyle>
          <a:p>
            <a:pPr>
              <a:defRPr/>
            </a:pPr>
            <a:fld id="{20974334-7B5C-4421-B871-952C029DE3FF}" type="slidenum">
              <a:rPr lang="ko-KR" altLang="en-US"/>
              <a:pPr>
                <a:defRPr/>
              </a:pPr>
              <a:t>‹#›</a:t>
            </a:fld>
            <a:endParaRPr lang="en-US" altLang="ko-KR"/>
          </a:p>
        </p:txBody>
      </p:sp>
    </p:spTree>
    <p:extLst>
      <p:ext uri="{BB962C8B-B14F-4D97-AF65-F5344CB8AC3E}">
        <p14:creationId xmlns:p14="http://schemas.microsoft.com/office/powerpoint/2010/main" val="34918239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Rectangle 6"/>
          <p:cNvSpPr>
            <a:spLocks noGrp="1" noChangeArrowheads="1"/>
          </p:cNvSpPr>
          <p:nvPr>
            <p:ph type="sldNum" sz="quarter" idx="10"/>
          </p:nvPr>
        </p:nvSpPr>
        <p:spPr>
          <a:ln/>
        </p:spPr>
        <p:txBody>
          <a:bodyPr/>
          <a:lstStyle>
            <a:lvl1pPr>
              <a:defRPr/>
            </a:lvl1pPr>
          </a:lstStyle>
          <a:p>
            <a:pPr>
              <a:defRPr/>
            </a:pPr>
            <a:fld id="{D473F0D6-320F-460B-907C-019B0F5439F9}" type="slidenum">
              <a:rPr lang="en-US" altLang="zh-CN"/>
              <a:pPr>
                <a:defRPr/>
              </a:pPr>
              <a:t>‹#›</a:t>
            </a:fld>
            <a:endParaRPr lang="en-US" altLang="zh-CN"/>
          </a:p>
        </p:txBody>
      </p:sp>
      <p:sp>
        <p:nvSpPr>
          <p:cNvPr id="8" name="Rectangle 8"/>
          <p:cNvSpPr>
            <a:spLocks noGrp="1" noChangeArrowheads="1"/>
          </p:cNvSpPr>
          <p:nvPr>
            <p:ph type="dt" sz="half" idx="11"/>
          </p:nvPr>
        </p:nvSpPr>
        <p:spPr>
          <a:ln/>
        </p:spPr>
        <p:txBody>
          <a:bodyPr/>
          <a:lstStyle>
            <a:lvl1pPr>
              <a:defRPr/>
            </a:lvl1pPr>
          </a:lstStyle>
          <a:p>
            <a:pPr>
              <a:defRPr/>
            </a:pPr>
            <a:endParaRPr lang="en-US" altLang="zh-CN"/>
          </a:p>
        </p:txBody>
      </p:sp>
    </p:spTree>
    <p:extLst>
      <p:ext uri="{BB962C8B-B14F-4D97-AF65-F5344CB8AC3E}">
        <p14:creationId xmlns:p14="http://schemas.microsoft.com/office/powerpoint/2010/main" val="2582369279"/>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p>
            <a:r>
              <a:rPr lang="zh-CN" altLang="en-US" smtClean="0"/>
              <a:t>单击此处编辑母版标题样式</a:t>
            </a:r>
            <a:endParaRPr lang="zh-CN" altLang="en-US"/>
          </a:p>
        </p:txBody>
      </p:sp>
      <p:sp>
        <p:nvSpPr>
          <p:cNvPr id="3" name="Rectangle 8"/>
          <p:cNvSpPr>
            <a:spLocks noGrp="1" noChangeArrowheads="1"/>
          </p:cNvSpPr>
          <p:nvPr>
            <p:ph type="dt" sz="half" idx="10"/>
          </p:nvPr>
        </p:nvSpPr>
        <p:spPr>
          <a:ln/>
        </p:spPr>
        <p:txBody>
          <a:bodyPr/>
          <a:lstStyle>
            <a:lvl1pPr>
              <a:defRPr/>
            </a:lvl1pPr>
          </a:lstStyle>
          <a:p>
            <a:pPr>
              <a:defRPr/>
            </a:pPr>
            <a:endParaRPr lang="en-US" altLang="ko-KR"/>
          </a:p>
        </p:txBody>
      </p:sp>
      <p:sp>
        <p:nvSpPr>
          <p:cNvPr id="4" name="Rectangle 9"/>
          <p:cNvSpPr>
            <a:spLocks noGrp="1" noChangeArrowheads="1"/>
          </p:cNvSpPr>
          <p:nvPr>
            <p:ph type="sldNum" sz="quarter" idx="11"/>
          </p:nvPr>
        </p:nvSpPr>
        <p:spPr>
          <a:ln/>
        </p:spPr>
        <p:txBody>
          <a:bodyPr/>
          <a:lstStyle>
            <a:lvl1pPr>
              <a:defRPr/>
            </a:lvl1pPr>
          </a:lstStyle>
          <a:p>
            <a:pPr>
              <a:defRPr/>
            </a:pPr>
            <a:fld id="{99381AB3-B7CB-4A58-93EC-D0FAA037CA0E}" type="slidenum">
              <a:rPr lang="ko-KR" altLang="en-US"/>
              <a:pPr>
                <a:defRPr/>
              </a:pPr>
              <a:t>‹#›</a:t>
            </a:fld>
            <a:endParaRPr lang="en-US" altLang="ko-KR"/>
          </a:p>
        </p:txBody>
      </p:sp>
    </p:spTree>
    <p:extLst>
      <p:ext uri="{BB962C8B-B14F-4D97-AF65-F5344CB8AC3E}">
        <p14:creationId xmlns:p14="http://schemas.microsoft.com/office/powerpoint/2010/main" val="2601772483"/>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8"/>
          <p:cNvSpPr>
            <a:spLocks noGrp="1" noChangeArrowheads="1"/>
          </p:cNvSpPr>
          <p:nvPr>
            <p:ph type="dt" sz="half" idx="10"/>
          </p:nvPr>
        </p:nvSpPr>
        <p:spPr>
          <a:ln/>
        </p:spPr>
        <p:txBody>
          <a:bodyPr/>
          <a:lstStyle>
            <a:lvl1pPr>
              <a:defRPr/>
            </a:lvl1pPr>
          </a:lstStyle>
          <a:p>
            <a:pPr>
              <a:defRPr/>
            </a:pPr>
            <a:endParaRPr lang="en-US" altLang="ko-KR"/>
          </a:p>
        </p:txBody>
      </p:sp>
      <p:sp>
        <p:nvSpPr>
          <p:cNvPr id="3" name="Rectangle 9"/>
          <p:cNvSpPr>
            <a:spLocks noGrp="1" noChangeArrowheads="1"/>
          </p:cNvSpPr>
          <p:nvPr>
            <p:ph type="sldNum" sz="quarter" idx="11"/>
          </p:nvPr>
        </p:nvSpPr>
        <p:spPr>
          <a:ln/>
        </p:spPr>
        <p:txBody>
          <a:bodyPr/>
          <a:lstStyle>
            <a:lvl1pPr>
              <a:defRPr/>
            </a:lvl1pPr>
          </a:lstStyle>
          <a:p>
            <a:pPr>
              <a:defRPr/>
            </a:pPr>
            <a:fld id="{1D912CDF-3607-422A-A22F-13F91F203C70}" type="slidenum">
              <a:rPr lang="ko-KR" altLang="en-US"/>
              <a:pPr>
                <a:defRPr/>
              </a:pPr>
              <a:t>‹#›</a:t>
            </a:fld>
            <a:endParaRPr lang="en-US" altLang="ko-KR"/>
          </a:p>
        </p:txBody>
      </p:sp>
    </p:spTree>
    <p:extLst>
      <p:ext uri="{BB962C8B-B14F-4D97-AF65-F5344CB8AC3E}">
        <p14:creationId xmlns:p14="http://schemas.microsoft.com/office/powerpoint/2010/main" val="608832713"/>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a:prstGeom prst="rect">
            <a:avLst/>
          </a:prstGeo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8"/>
          <p:cNvSpPr>
            <a:spLocks noGrp="1" noChangeArrowheads="1"/>
          </p:cNvSpPr>
          <p:nvPr>
            <p:ph type="dt" sz="half" idx="10"/>
          </p:nvPr>
        </p:nvSpPr>
        <p:spPr>
          <a:ln/>
        </p:spPr>
        <p:txBody>
          <a:bodyPr/>
          <a:lstStyle>
            <a:lvl1pPr>
              <a:defRPr/>
            </a:lvl1pPr>
          </a:lstStyle>
          <a:p>
            <a:pPr>
              <a:defRPr/>
            </a:pPr>
            <a:endParaRPr lang="en-US" altLang="ko-KR"/>
          </a:p>
        </p:txBody>
      </p:sp>
      <p:sp>
        <p:nvSpPr>
          <p:cNvPr id="6" name="Rectangle 9"/>
          <p:cNvSpPr>
            <a:spLocks noGrp="1" noChangeArrowheads="1"/>
          </p:cNvSpPr>
          <p:nvPr>
            <p:ph type="sldNum" sz="quarter" idx="11"/>
          </p:nvPr>
        </p:nvSpPr>
        <p:spPr>
          <a:ln/>
        </p:spPr>
        <p:txBody>
          <a:bodyPr/>
          <a:lstStyle>
            <a:lvl1pPr>
              <a:defRPr/>
            </a:lvl1pPr>
          </a:lstStyle>
          <a:p>
            <a:pPr>
              <a:defRPr/>
            </a:pPr>
            <a:fld id="{4D2F487E-18EE-450A-A55B-295DF207A204}" type="slidenum">
              <a:rPr lang="ko-KR" altLang="en-US"/>
              <a:pPr>
                <a:defRPr/>
              </a:pPr>
              <a:t>‹#›</a:t>
            </a:fld>
            <a:endParaRPr lang="en-US" altLang="ko-KR"/>
          </a:p>
        </p:txBody>
      </p:sp>
    </p:spTree>
    <p:extLst>
      <p:ext uri="{BB962C8B-B14F-4D97-AF65-F5344CB8AC3E}">
        <p14:creationId xmlns:p14="http://schemas.microsoft.com/office/powerpoint/2010/main" val="2528145808"/>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a:prstGeom prst="rect">
            <a:avLst/>
          </a:prstGeo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8"/>
          <p:cNvSpPr>
            <a:spLocks noGrp="1" noChangeArrowheads="1"/>
          </p:cNvSpPr>
          <p:nvPr>
            <p:ph type="dt" sz="half" idx="10"/>
          </p:nvPr>
        </p:nvSpPr>
        <p:spPr>
          <a:ln/>
        </p:spPr>
        <p:txBody>
          <a:bodyPr/>
          <a:lstStyle>
            <a:lvl1pPr>
              <a:defRPr/>
            </a:lvl1pPr>
          </a:lstStyle>
          <a:p>
            <a:pPr>
              <a:defRPr/>
            </a:pPr>
            <a:endParaRPr lang="en-US" altLang="ko-KR"/>
          </a:p>
        </p:txBody>
      </p:sp>
      <p:sp>
        <p:nvSpPr>
          <p:cNvPr id="6" name="Rectangle 9"/>
          <p:cNvSpPr>
            <a:spLocks noGrp="1" noChangeArrowheads="1"/>
          </p:cNvSpPr>
          <p:nvPr>
            <p:ph type="sldNum" sz="quarter" idx="11"/>
          </p:nvPr>
        </p:nvSpPr>
        <p:spPr>
          <a:ln/>
        </p:spPr>
        <p:txBody>
          <a:bodyPr/>
          <a:lstStyle>
            <a:lvl1pPr>
              <a:defRPr/>
            </a:lvl1pPr>
          </a:lstStyle>
          <a:p>
            <a:pPr>
              <a:defRPr/>
            </a:pPr>
            <a:fld id="{7AAF22A3-C732-4AB4-82A2-856C2B48FA9B}" type="slidenum">
              <a:rPr lang="ko-KR" altLang="en-US"/>
              <a:pPr>
                <a:defRPr/>
              </a:pPr>
              <a:t>‹#›</a:t>
            </a:fld>
            <a:endParaRPr lang="en-US" altLang="ko-KR"/>
          </a:p>
        </p:txBody>
      </p:sp>
    </p:spTree>
    <p:extLst>
      <p:ext uri="{BB962C8B-B14F-4D97-AF65-F5344CB8AC3E}">
        <p14:creationId xmlns:p14="http://schemas.microsoft.com/office/powerpoint/2010/main" val="22840240"/>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8"/>
          <p:cNvSpPr>
            <a:spLocks noGrp="1" noChangeArrowheads="1"/>
          </p:cNvSpPr>
          <p:nvPr>
            <p:ph type="dt" sz="half" idx="10"/>
          </p:nvPr>
        </p:nvSpPr>
        <p:spPr>
          <a:ln/>
        </p:spPr>
        <p:txBody>
          <a:bodyPr/>
          <a:lstStyle>
            <a:lvl1pPr>
              <a:defRPr/>
            </a:lvl1pPr>
          </a:lstStyle>
          <a:p>
            <a:pPr>
              <a:defRPr/>
            </a:pPr>
            <a:endParaRPr lang="en-US" altLang="ko-KR"/>
          </a:p>
        </p:txBody>
      </p:sp>
      <p:sp>
        <p:nvSpPr>
          <p:cNvPr id="5" name="Rectangle 9"/>
          <p:cNvSpPr>
            <a:spLocks noGrp="1" noChangeArrowheads="1"/>
          </p:cNvSpPr>
          <p:nvPr>
            <p:ph type="sldNum" sz="quarter" idx="11"/>
          </p:nvPr>
        </p:nvSpPr>
        <p:spPr>
          <a:ln/>
        </p:spPr>
        <p:txBody>
          <a:bodyPr/>
          <a:lstStyle>
            <a:lvl1pPr>
              <a:defRPr/>
            </a:lvl1pPr>
          </a:lstStyle>
          <a:p>
            <a:pPr>
              <a:defRPr/>
            </a:pPr>
            <a:fld id="{DFE8729A-430F-4FCD-BD2D-8A74C18F5BB4}" type="slidenum">
              <a:rPr lang="ko-KR" altLang="en-US"/>
              <a:pPr>
                <a:defRPr/>
              </a:pPr>
              <a:t>‹#›</a:t>
            </a:fld>
            <a:endParaRPr lang="en-US" altLang="ko-KR"/>
          </a:p>
        </p:txBody>
      </p:sp>
    </p:spTree>
    <p:extLst>
      <p:ext uri="{BB962C8B-B14F-4D97-AF65-F5344CB8AC3E}">
        <p14:creationId xmlns:p14="http://schemas.microsoft.com/office/powerpoint/2010/main" val="3485560428"/>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97562"/>
          </a:xfrm>
          <a:prstGeom prst="rect">
            <a:avLst/>
          </a:prstGeo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74638"/>
            <a:ext cx="6019800" cy="5897562"/>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8"/>
          <p:cNvSpPr>
            <a:spLocks noGrp="1" noChangeArrowheads="1"/>
          </p:cNvSpPr>
          <p:nvPr>
            <p:ph type="dt" sz="half" idx="10"/>
          </p:nvPr>
        </p:nvSpPr>
        <p:spPr>
          <a:ln/>
        </p:spPr>
        <p:txBody>
          <a:bodyPr/>
          <a:lstStyle>
            <a:lvl1pPr>
              <a:defRPr/>
            </a:lvl1pPr>
          </a:lstStyle>
          <a:p>
            <a:pPr>
              <a:defRPr/>
            </a:pPr>
            <a:endParaRPr lang="en-US" altLang="ko-KR"/>
          </a:p>
        </p:txBody>
      </p:sp>
      <p:sp>
        <p:nvSpPr>
          <p:cNvPr id="5" name="Rectangle 9"/>
          <p:cNvSpPr>
            <a:spLocks noGrp="1" noChangeArrowheads="1"/>
          </p:cNvSpPr>
          <p:nvPr>
            <p:ph type="sldNum" sz="quarter" idx="11"/>
          </p:nvPr>
        </p:nvSpPr>
        <p:spPr>
          <a:ln/>
        </p:spPr>
        <p:txBody>
          <a:bodyPr/>
          <a:lstStyle>
            <a:lvl1pPr>
              <a:defRPr/>
            </a:lvl1pPr>
          </a:lstStyle>
          <a:p>
            <a:pPr>
              <a:defRPr/>
            </a:pPr>
            <a:fld id="{F22ABA68-7DEA-415E-A235-9EAD2A3720C4}" type="slidenum">
              <a:rPr lang="ko-KR" altLang="en-US"/>
              <a:pPr>
                <a:defRPr/>
              </a:pPr>
              <a:t>‹#›</a:t>
            </a:fld>
            <a:endParaRPr lang="en-US" altLang="ko-KR"/>
          </a:p>
        </p:txBody>
      </p:sp>
    </p:spTree>
    <p:extLst>
      <p:ext uri="{BB962C8B-B14F-4D97-AF65-F5344CB8AC3E}">
        <p14:creationId xmlns:p14="http://schemas.microsoft.com/office/powerpoint/2010/main" val="368115174"/>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a:prstGeom prst="rect">
            <a:avLst/>
          </a:prstGeo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Rectangle 8"/>
          <p:cNvSpPr>
            <a:spLocks noGrp="1" noChangeArrowheads="1"/>
          </p:cNvSpPr>
          <p:nvPr>
            <p:ph type="dt" sz="half" idx="10"/>
          </p:nvPr>
        </p:nvSpPr>
        <p:spPr>
          <a:ln/>
        </p:spPr>
        <p:txBody>
          <a:bodyPr/>
          <a:lstStyle>
            <a:lvl1pPr>
              <a:defRPr/>
            </a:lvl1pPr>
          </a:lstStyle>
          <a:p>
            <a:pPr>
              <a:defRPr/>
            </a:pPr>
            <a:endParaRPr lang="en-US" altLang="ko-KR"/>
          </a:p>
        </p:txBody>
      </p:sp>
      <p:sp>
        <p:nvSpPr>
          <p:cNvPr id="5" name="Rectangle 9"/>
          <p:cNvSpPr>
            <a:spLocks noGrp="1" noChangeArrowheads="1"/>
          </p:cNvSpPr>
          <p:nvPr>
            <p:ph type="sldNum" sz="quarter" idx="11"/>
          </p:nvPr>
        </p:nvSpPr>
        <p:spPr>
          <a:ln/>
        </p:spPr>
        <p:txBody>
          <a:bodyPr/>
          <a:lstStyle>
            <a:lvl1pPr>
              <a:defRPr/>
            </a:lvl1pPr>
          </a:lstStyle>
          <a:p>
            <a:pPr>
              <a:defRPr/>
            </a:pPr>
            <a:fld id="{025DB1B5-CBAE-46F4-9E91-A8D4EFC9CB26}" type="slidenum">
              <a:rPr lang="ko-KR" altLang="en-US"/>
              <a:pPr>
                <a:defRPr/>
              </a:pPr>
              <a:t>‹#›</a:t>
            </a:fld>
            <a:endParaRPr lang="en-US" altLang="ko-KR"/>
          </a:p>
        </p:txBody>
      </p:sp>
    </p:spTree>
    <p:extLst>
      <p:ext uri="{BB962C8B-B14F-4D97-AF65-F5344CB8AC3E}">
        <p14:creationId xmlns:p14="http://schemas.microsoft.com/office/powerpoint/2010/main" val="1911165861"/>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8"/>
          <p:cNvSpPr>
            <a:spLocks noGrp="1" noChangeArrowheads="1"/>
          </p:cNvSpPr>
          <p:nvPr>
            <p:ph type="dt" sz="half" idx="10"/>
          </p:nvPr>
        </p:nvSpPr>
        <p:spPr>
          <a:ln/>
        </p:spPr>
        <p:txBody>
          <a:bodyPr/>
          <a:lstStyle>
            <a:lvl1pPr>
              <a:defRPr/>
            </a:lvl1pPr>
          </a:lstStyle>
          <a:p>
            <a:pPr>
              <a:defRPr/>
            </a:pPr>
            <a:endParaRPr lang="en-US" altLang="ko-KR"/>
          </a:p>
        </p:txBody>
      </p:sp>
      <p:sp>
        <p:nvSpPr>
          <p:cNvPr id="5" name="Rectangle 9"/>
          <p:cNvSpPr>
            <a:spLocks noGrp="1" noChangeArrowheads="1"/>
          </p:cNvSpPr>
          <p:nvPr>
            <p:ph type="sldNum" sz="quarter" idx="11"/>
          </p:nvPr>
        </p:nvSpPr>
        <p:spPr>
          <a:ln/>
        </p:spPr>
        <p:txBody>
          <a:bodyPr/>
          <a:lstStyle>
            <a:lvl1pPr>
              <a:defRPr/>
            </a:lvl1pPr>
          </a:lstStyle>
          <a:p>
            <a:pPr>
              <a:defRPr/>
            </a:pPr>
            <a:fld id="{4F196797-B5E7-4332-9E2A-65434C25E1B8}" type="slidenum">
              <a:rPr lang="ko-KR" altLang="en-US"/>
              <a:pPr>
                <a:defRPr/>
              </a:pPr>
              <a:t>‹#›</a:t>
            </a:fld>
            <a:endParaRPr lang="en-US" altLang="ko-KR"/>
          </a:p>
        </p:txBody>
      </p:sp>
    </p:spTree>
    <p:extLst>
      <p:ext uri="{BB962C8B-B14F-4D97-AF65-F5344CB8AC3E}">
        <p14:creationId xmlns:p14="http://schemas.microsoft.com/office/powerpoint/2010/main" val="1525802678"/>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a:prstGeom prst="rect">
            <a:avLst/>
          </a:prstGeo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Rectangle 8"/>
          <p:cNvSpPr>
            <a:spLocks noGrp="1" noChangeArrowheads="1"/>
          </p:cNvSpPr>
          <p:nvPr>
            <p:ph type="dt" sz="half" idx="10"/>
          </p:nvPr>
        </p:nvSpPr>
        <p:spPr>
          <a:ln/>
        </p:spPr>
        <p:txBody>
          <a:bodyPr/>
          <a:lstStyle>
            <a:lvl1pPr>
              <a:defRPr/>
            </a:lvl1pPr>
          </a:lstStyle>
          <a:p>
            <a:pPr>
              <a:defRPr/>
            </a:pPr>
            <a:endParaRPr lang="en-US" altLang="ko-KR"/>
          </a:p>
        </p:txBody>
      </p:sp>
      <p:sp>
        <p:nvSpPr>
          <p:cNvPr id="5" name="Rectangle 9"/>
          <p:cNvSpPr>
            <a:spLocks noGrp="1" noChangeArrowheads="1"/>
          </p:cNvSpPr>
          <p:nvPr>
            <p:ph type="sldNum" sz="quarter" idx="11"/>
          </p:nvPr>
        </p:nvSpPr>
        <p:spPr>
          <a:ln/>
        </p:spPr>
        <p:txBody>
          <a:bodyPr/>
          <a:lstStyle>
            <a:lvl1pPr>
              <a:defRPr/>
            </a:lvl1pPr>
          </a:lstStyle>
          <a:p>
            <a:pPr>
              <a:defRPr/>
            </a:pPr>
            <a:fld id="{F3462965-1BF7-4EA8-8B69-A62CDFC6B333}" type="slidenum">
              <a:rPr lang="ko-KR" altLang="en-US"/>
              <a:pPr>
                <a:defRPr/>
              </a:pPr>
              <a:t>‹#›</a:t>
            </a:fld>
            <a:endParaRPr lang="en-US" altLang="ko-KR"/>
          </a:p>
        </p:txBody>
      </p:sp>
    </p:spTree>
    <p:extLst>
      <p:ext uri="{BB962C8B-B14F-4D97-AF65-F5344CB8AC3E}">
        <p14:creationId xmlns:p14="http://schemas.microsoft.com/office/powerpoint/2010/main" val="772074436"/>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371600"/>
            <a:ext cx="4038600" cy="4800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371600"/>
            <a:ext cx="4038600" cy="4800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Rectangle 8"/>
          <p:cNvSpPr>
            <a:spLocks noGrp="1" noChangeArrowheads="1"/>
          </p:cNvSpPr>
          <p:nvPr>
            <p:ph type="dt" sz="half" idx="10"/>
          </p:nvPr>
        </p:nvSpPr>
        <p:spPr>
          <a:ln/>
        </p:spPr>
        <p:txBody>
          <a:bodyPr/>
          <a:lstStyle>
            <a:lvl1pPr>
              <a:defRPr/>
            </a:lvl1pPr>
          </a:lstStyle>
          <a:p>
            <a:pPr>
              <a:defRPr/>
            </a:pPr>
            <a:endParaRPr lang="en-US" altLang="ko-KR"/>
          </a:p>
        </p:txBody>
      </p:sp>
      <p:sp>
        <p:nvSpPr>
          <p:cNvPr id="6" name="Rectangle 9"/>
          <p:cNvSpPr>
            <a:spLocks noGrp="1" noChangeArrowheads="1"/>
          </p:cNvSpPr>
          <p:nvPr>
            <p:ph type="sldNum" sz="quarter" idx="11"/>
          </p:nvPr>
        </p:nvSpPr>
        <p:spPr>
          <a:ln/>
        </p:spPr>
        <p:txBody>
          <a:bodyPr/>
          <a:lstStyle>
            <a:lvl1pPr>
              <a:defRPr/>
            </a:lvl1pPr>
          </a:lstStyle>
          <a:p>
            <a:pPr>
              <a:defRPr/>
            </a:pPr>
            <a:fld id="{8618E742-870A-40DD-A64B-29627103B2BC}" type="slidenum">
              <a:rPr lang="ko-KR" altLang="en-US"/>
              <a:pPr>
                <a:defRPr/>
              </a:pPr>
              <a:t>‹#›</a:t>
            </a:fld>
            <a:endParaRPr lang="en-US" altLang="ko-KR"/>
          </a:p>
        </p:txBody>
      </p:sp>
    </p:spTree>
    <p:extLst>
      <p:ext uri="{BB962C8B-B14F-4D97-AF65-F5344CB8AC3E}">
        <p14:creationId xmlns:p14="http://schemas.microsoft.com/office/powerpoint/2010/main" val="36728529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Rectangle 6"/>
          <p:cNvSpPr>
            <a:spLocks noGrp="1" noChangeArrowheads="1"/>
          </p:cNvSpPr>
          <p:nvPr>
            <p:ph type="sldNum" sz="quarter" idx="10"/>
          </p:nvPr>
        </p:nvSpPr>
        <p:spPr>
          <a:ln/>
        </p:spPr>
        <p:txBody>
          <a:bodyPr/>
          <a:lstStyle>
            <a:lvl1pPr>
              <a:defRPr/>
            </a:lvl1pPr>
          </a:lstStyle>
          <a:p>
            <a:pPr>
              <a:defRPr/>
            </a:pPr>
            <a:fld id="{7279B5AC-CE42-42E7-A987-1D4981E82A98}" type="slidenum">
              <a:rPr lang="en-US" altLang="zh-CN"/>
              <a:pPr>
                <a:defRPr/>
              </a:pPr>
              <a:t>‹#›</a:t>
            </a:fld>
            <a:endParaRPr lang="en-US" altLang="zh-CN"/>
          </a:p>
        </p:txBody>
      </p:sp>
      <p:sp>
        <p:nvSpPr>
          <p:cNvPr id="4" name="Rectangle 8"/>
          <p:cNvSpPr>
            <a:spLocks noGrp="1" noChangeArrowheads="1"/>
          </p:cNvSpPr>
          <p:nvPr>
            <p:ph type="dt" sz="half" idx="11"/>
          </p:nvPr>
        </p:nvSpPr>
        <p:spPr>
          <a:ln/>
        </p:spPr>
        <p:txBody>
          <a:bodyPr/>
          <a:lstStyle>
            <a:lvl1pPr>
              <a:defRPr/>
            </a:lvl1pPr>
          </a:lstStyle>
          <a:p>
            <a:pPr>
              <a:defRPr/>
            </a:pPr>
            <a:endParaRPr lang="en-US" altLang="zh-CN"/>
          </a:p>
        </p:txBody>
      </p:sp>
    </p:spTree>
    <p:extLst>
      <p:ext uri="{BB962C8B-B14F-4D97-AF65-F5344CB8AC3E}">
        <p14:creationId xmlns:p14="http://schemas.microsoft.com/office/powerpoint/2010/main" val="3774343588"/>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Rectangle 8"/>
          <p:cNvSpPr>
            <a:spLocks noGrp="1" noChangeArrowheads="1"/>
          </p:cNvSpPr>
          <p:nvPr>
            <p:ph type="dt" sz="half" idx="10"/>
          </p:nvPr>
        </p:nvSpPr>
        <p:spPr>
          <a:ln/>
        </p:spPr>
        <p:txBody>
          <a:bodyPr/>
          <a:lstStyle>
            <a:lvl1pPr>
              <a:defRPr/>
            </a:lvl1pPr>
          </a:lstStyle>
          <a:p>
            <a:pPr>
              <a:defRPr/>
            </a:pPr>
            <a:endParaRPr lang="en-US" altLang="ko-KR"/>
          </a:p>
        </p:txBody>
      </p:sp>
      <p:sp>
        <p:nvSpPr>
          <p:cNvPr id="8" name="Rectangle 9"/>
          <p:cNvSpPr>
            <a:spLocks noGrp="1" noChangeArrowheads="1"/>
          </p:cNvSpPr>
          <p:nvPr>
            <p:ph type="sldNum" sz="quarter" idx="11"/>
          </p:nvPr>
        </p:nvSpPr>
        <p:spPr>
          <a:ln/>
        </p:spPr>
        <p:txBody>
          <a:bodyPr/>
          <a:lstStyle>
            <a:lvl1pPr>
              <a:defRPr/>
            </a:lvl1pPr>
          </a:lstStyle>
          <a:p>
            <a:pPr>
              <a:defRPr/>
            </a:pPr>
            <a:fld id="{D3B7B6EE-E891-42BD-A64C-CC107500A2B3}" type="slidenum">
              <a:rPr lang="ko-KR" altLang="en-US"/>
              <a:pPr>
                <a:defRPr/>
              </a:pPr>
              <a:t>‹#›</a:t>
            </a:fld>
            <a:endParaRPr lang="en-US" altLang="ko-KR"/>
          </a:p>
        </p:txBody>
      </p:sp>
    </p:spTree>
    <p:extLst>
      <p:ext uri="{BB962C8B-B14F-4D97-AF65-F5344CB8AC3E}">
        <p14:creationId xmlns:p14="http://schemas.microsoft.com/office/powerpoint/2010/main" val="1414794722"/>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p>
            <a:r>
              <a:rPr lang="zh-CN" altLang="en-US" smtClean="0"/>
              <a:t>单击此处编辑母版标题样式</a:t>
            </a:r>
            <a:endParaRPr lang="zh-CN" altLang="en-US"/>
          </a:p>
        </p:txBody>
      </p:sp>
      <p:sp>
        <p:nvSpPr>
          <p:cNvPr id="3" name="Rectangle 8"/>
          <p:cNvSpPr>
            <a:spLocks noGrp="1" noChangeArrowheads="1"/>
          </p:cNvSpPr>
          <p:nvPr>
            <p:ph type="dt" sz="half" idx="10"/>
          </p:nvPr>
        </p:nvSpPr>
        <p:spPr>
          <a:ln/>
        </p:spPr>
        <p:txBody>
          <a:bodyPr/>
          <a:lstStyle>
            <a:lvl1pPr>
              <a:defRPr/>
            </a:lvl1pPr>
          </a:lstStyle>
          <a:p>
            <a:pPr>
              <a:defRPr/>
            </a:pPr>
            <a:endParaRPr lang="en-US" altLang="ko-KR"/>
          </a:p>
        </p:txBody>
      </p:sp>
      <p:sp>
        <p:nvSpPr>
          <p:cNvPr id="4" name="Rectangle 9"/>
          <p:cNvSpPr>
            <a:spLocks noGrp="1" noChangeArrowheads="1"/>
          </p:cNvSpPr>
          <p:nvPr>
            <p:ph type="sldNum" sz="quarter" idx="11"/>
          </p:nvPr>
        </p:nvSpPr>
        <p:spPr>
          <a:ln/>
        </p:spPr>
        <p:txBody>
          <a:bodyPr/>
          <a:lstStyle>
            <a:lvl1pPr>
              <a:defRPr/>
            </a:lvl1pPr>
          </a:lstStyle>
          <a:p>
            <a:pPr>
              <a:defRPr/>
            </a:pPr>
            <a:fld id="{0DB92CF4-BC9E-41C5-898E-D5641310412B}" type="slidenum">
              <a:rPr lang="ko-KR" altLang="en-US"/>
              <a:pPr>
                <a:defRPr/>
              </a:pPr>
              <a:t>‹#›</a:t>
            </a:fld>
            <a:endParaRPr lang="en-US" altLang="ko-KR"/>
          </a:p>
        </p:txBody>
      </p:sp>
    </p:spTree>
    <p:extLst>
      <p:ext uri="{BB962C8B-B14F-4D97-AF65-F5344CB8AC3E}">
        <p14:creationId xmlns:p14="http://schemas.microsoft.com/office/powerpoint/2010/main" val="384314329"/>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8"/>
          <p:cNvSpPr>
            <a:spLocks noGrp="1" noChangeArrowheads="1"/>
          </p:cNvSpPr>
          <p:nvPr>
            <p:ph type="dt" sz="half" idx="10"/>
          </p:nvPr>
        </p:nvSpPr>
        <p:spPr>
          <a:ln/>
        </p:spPr>
        <p:txBody>
          <a:bodyPr/>
          <a:lstStyle>
            <a:lvl1pPr>
              <a:defRPr/>
            </a:lvl1pPr>
          </a:lstStyle>
          <a:p>
            <a:pPr>
              <a:defRPr/>
            </a:pPr>
            <a:endParaRPr lang="en-US" altLang="ko-KR"/>
          </a:p>
        </p:txBody>
      </p:sp>
      <p:sp>
        <p:nvSpPr>
          <p:cNvPr id="3" name="Rectangle 9"/>
          <p:cNvSpPr>
            <a:spLocks noGrp="1" noChangeArrowheads="1"/>
          </p:cNvSpPr>
          <p:nvPr>
            <p:ph type="sldNum" sz="quarter" idx="11"/>
          </p:nvPr>
        </p:nvSpPr>
        <p:spPr>
          <a:ln/>
        </p:spPr>
        <p:txBody>
          <a:bodyPr/>
          <a:lstStyle>
            <a:lvl1pPr>
              <a:defRPr/>
            </a:lvl1pPr>
          </a:lstStyle>
          <a:p>
            <a:pPr>
              <a:defRPr/>
            </a:pPr>
            <a:fld id="{59B289E1-6C2C-4503-8886-82C386D53F3A}" type="slidenum">
              <a:rPr lang="ko-KR" altLang="en-US"/>
              <a:pPr>
                <a:defRPr/>
              </a:pPr>
              <a:t>‹#›</a:t>
            </a:fld>
            <a:endParaRPr lang="en-US" altLang="ko-KR"/>
          </a:p>
        </p:txBody>
      </p:sp>
    </p:spTree>
    <p:extLst>
      <p:ext uri="{BB962C8B-B14F-4D97-AF65-F5344CB8AC3E}">
        <p14:creationId xmlns:p14="http://schemas.microsoft.com/office/powerpoint/2010/main" val="1778711698"/>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a:prstGeom prst="rect">
            <a:avLst/>
          </a:prstGeo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8"/>
          <p:cNvSpPr>
            <a:spLocks noGrp="1" noChangeArrowheads="1"/>
          </p:cNvSpPr>
          <p:nvPr>
            <p:ph type="dt" sz="half" idx="10"/>
          </p:nvPr>
        </p:nvSpPr>
        <p:spPr>
          <a:ln/>
        </p:spPr>
        <p:txBody>
          <a:bodyPr/>
          <a:lstStyle>
            <a:lvl1pPr>
              <a:defRPr/>
            </a:lvl1pPr>
          </a:lstStyle>
          <a:p>
            <a:pPr>
              <a:defRPr/>
            </a:pPr>
            <a:endParaRPr lang="en-US" altLang="ko-KR"/>
          </a:p>
        </p:txBody>
      </p:sp>
      <p:sp>
        <p:nvSpPr>
          <p:cNvPr id="6" name="Rectangle 9"/>
          <p:cNvSpPr>
            <a:spLocks noGrp="1" noChangeArrowheads="1"/>
          </p:cNvSpPr>
          <p:nvPr>
            <p:ph type="sldNum" sz="quarter" idx="11"/>
          </p:nvPr>
        </p:nvSpPr>
        <p:spPr>
          <a:ln/>
        </p:spPr>
        <p:txBody>
          <a:bodyPr/>
          <a:lstStyle>
            <a:lvl1pPr>
              <a:defRPr/>
            </a:lvl1pPr>
          </a:lstStyle>
          <a:p>
            <a:pPr>
              <a:defRPr/>
            </a:pPr>
            <a:fld id="{DE0D8F5C-CD4D-4B09-8C05-AB0A2D3A5B2B}" type="slidenum">
              <a:rPr lang="ko-KR" altLang="en-US"/>
              <a:pPr>
                <a:defRPr/>
              </a:pPr>
              <a:t>‹#›</a:t>
            </a:fld>
            <a:endParaRPr lang="en-US" altLang="ko-KR"/>
          </a:p>
        </p:txBody>
      </p:sp>
    </p:spTree>
    <p:extLst>
      <p:ext uri="{BB962C8B-B14F-4D97-AF65-F5344CB8AC3E}">
        <p14:creationId xmlns:p14="http://schemas.microsoft.com/office/powerpoint/2010/main" val="3050931540"/>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a:prstGeom prst="rect">
            <a:avLst/>
          </a:prstGeo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8"/>
          <p:cNvSpPr>
            <a:spLocks noGrp="1" noChangeArrowheads="1"/>
          </p:cNvSpPr>
          <p:nvPr>
            <p:ph type="dt" sz="half" idx="10"/>
          </p:nvPr>
        </p:nvSpPr>
        <p:spPr>
          <a:ln/>
        </p:spPr>
        <p:txBody>
          <a:bodyPr/>
          <a:lstStyle>
            <a:lvl1pPr>
              <a:defRPr/>
            </a:lvl1pPr>
          </a:lstStyle>
          <a:p>
            <a:pPr>
              <a:defRPr/>
            </a:pPr>
            <a:endParaRPr lang="en-US" altLang="ko-KR"/>
          </a:p>
        </p:txBody>
      </p:sp>
      <p:sp>
        <p:nvSpPr>
          <p:cNvPr id="6" name="Rectangle 9"/>
          <p:cNvSpPr>
            <a:spLocks noGrp="1" noChangeArrowheads="1"/>
          </p:cNvSpPr>
          <p:nvPr>
            <p:ph type="sldNum" sz="quarter" idx="11"/>
          </p:nvPr>
        </p:nvSpPr>
        <p:spPr>
          <a:ln/>
        </p:spPr>
        <p:txBody>
          <a:bodyPr/>
          <a:lstStyle>
            <a:lvl1pPr>
              <a:defRPr/>
            </a:lvl1pPr>
          </a:lstStyle>
          <a:p>
            <a:pPr>
              <a:defRPr/>
            </a:pPr>
            <a:fld id="{F765334A-2248-4EFC-8C7E-B3B8C5FC8D50}" type="slidenum">
              <a:rPr lang="ko-KR" altLang="en-US"/>
              <a:pPr>
                <a:defRPr/>
              </a:pPr>
              <a:t>‹#›</a:t>
            </a:fld>
            <a:endParaRPr lang="en-US" altLang="ko-KR"/>
          </a:p>
        </p:txBody>
      </p:sp>
    </p:spTree>
    <p:extLst>
      <p:ext uri="{BB962C8B-B14F-4D97-AF65-F5344CB8AC3E}">
        <p14:creationId xmlns:p14="http://schemas.microsoft.com/office/powerpoint/2010/main" val="3392618854"/>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8"/>
          <p:cNvSpPr>
            <a:spLocks noGrp="1" noChangeArrowheads="1"/>
          </p:cNvSpPr>
          <p:nvPr>
            <p:ph type="dt" sz="half" idx="10"/>
          </p:nvPr>
        </p:nvSpPr>
        <p:spPr>
          <a:ln/>
        </p:spPr>
        <p:txBody>
          <a:bodyPr/>
          <a:lstStyle>
            <a:lvl1pPr>
              <a:defRPr/>
            </a:lvl1pPr>
          </a:lstStyle>
          <a:p>
            <a:pPr>
              <a:defRPr/>
            </a:pPr>
            <a:endParaRPr lang="en-US" altLang="ko-KR"/>
          </a:p>
        </p:txBody>
      </p:sp>
      <p:sp>
        <p:nvSpPr>
          <p:cNvPr id="5" name="Rectangle 9"/>
          <p:cNvSpPr>
            <a:spLocks noGrp="1" noChangeArrowheads="1"/>
          </p:cNvSpPr>
          <p:nvPr>
            <p:ph type="sldNum" sz="quarter" idx="11"/>
          </p:nvPr>
        </p:nvSpPr>
        <p:spPr>
          <a:ln/>
        </p:spPr>
        <p:txBody>
          <a:bodyPr/>
          <a:lstStyle>
            <a:lvl1pPr>
              <a:defRPr/>
            </a:lvl1pPr>
          </a:lstStyle>
          <a:p>
            <a:pPr>
              <a:defRPr/>
            </a:pPr>
            <a:fld id="{6D666F53-5F15-450C-AC66-2C605A19D062}" type="slidenum">
              <a:rPr lang="ko-KR" altLang="en-US"/>
              <a:pPr>
                <a:defRPr/>
              </a:pPr>
              <a:t>‹#›</a:t>
            </a:fld>
            <a:endParaRPr lang="en-US" altLang="ko-KR"/>
          </a:p>
        </p:txBody>
      </p:sp>
    </p:spTree>
    <p:extLst>
      <p:ext uri="{BB962C8B-B14F-4D97-AF65-F5344CB8AC3E}">
        <p14:creationId xmlns:p14="http://schemas.microsoft.com/office/powerpoint/2010/main" val="1366173570"/>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97562"/>
          </a:xfrm>
          <a:prstGeom prst="rect">
            <a:avLst/>
          </a:prstGeo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74638"/>
            <a:ext cx="6019800" cy="5897562"/>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8"/>
          <p:cNvSpPr>
            <a:spLocks noGrp="1" noChangeArrowheads="1"/>
          </p:cNvSpPr>
          <p:nvPr>
            <p:ph type="dt" sz="half" idx="10"/>
          </p:nvPr>
        </p:nvSpPr>
        <p:spPr>
          <a:ln/>
        </p:spPr>
        <p:txBody>
          <a:bodyPr/>
          <a:lstStyle>
            <a:lvl1pPr>
              <a:defRPr/>
            </a:lvl1pPr>
          </a:lstStyle>
          <a:p>
            <a:pPr>
              <a:defRPr/>
            </a:pPr>
            <a:endParaRPr lang="en-US" altLang="ko-KR"/>
          </a:p>
        </p:txBody>
      </p:sp>
      <p:sp>
        <p:nvSpPr>
          <p:cNvPr id="5" name="Rectangle 9"/>
          <p:cNvSpPr>
            <a:spLocks noGrp="1" noChangeArrowheads="1"/>
          </p:cNvSpPr>
          <p:nvPr>
            <p:ph type="sldNum" sz="quarter" idx="11"/>
          </p:nvPr>
        </p:nvSpPr>
        <p:spPr>
          <a:ln/>
        </p:spPr>
        <p:txBody>
          <a:bodyPr/>
          <a:lstStyle>
            <a:lvl1pPr>
              <a:defRPr/>
            </a:lvl1pPr>
          </a:lstStyle>
          <a:p>
            <a:pPr>
              <a:defRPr/>
            </a:pPr>
            <a:fld id="{36A68344-3E1D-4D00-A954-1872879FA0B1}" type="slidenum">
              <a:rPr lang="ko-KR" altLang="en-US"/>
              <a:pPr>
                <a:defRPr/>
              </a:pPr>
              <a:t>‹#›</a:t>
            </a:fld>
            <a:endParaRPr lang="en-US" altLang="ko-KR"/>
          </a:p>
        </p:txBody>
      </p:sp>
    </p:spTree>
    <p:extLst>
      <p:ext uri="{BB962C8B-B14F-4D97-AF65-F5344CB8AC3E}">
        <p14:creationId xmlns:p14="http://schemas.microsoft.com/office/powerpoint/2010/main" val="278539866"/>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457200" y="274638"/>
            <a:ext cx="8229600" cy="5897562"/>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3" name="Rectangle 8"/>
          <p:cNvSpPr>
            <a:spLocks noGrp="1" noChangeArrowheads="1"/>
          </p:cNvSpPr>
          <p:nvPr>
            <p:ph type="dt" sz="half" idx="10"/>
          </p:nvPr>
        </p:nvSpPr>
        <p:spPr>
          <a:ln/>
        </p:spPr>
        <p:txBody>
          <a:bodyPr/>
          <a:lstStyle>
            <a:lvl1pPr>
              <a:defRPr/>
            </a:lvl1pPr>
          </a:lstStyle>
          <a:p>
            <a:pPr>
              <a:defRPr/>
            </a:pPr>
            <a:endParaRPr lang="en-US" altLang="ko-KR"/>
          </a:p>
        </p:txBody>
      </p:sp>
      <p:sp>
        <p:nvSpPr>
          <p:cNvPr id="4" name="Rectangle 9"/>
          <p:cNvSpPr>
            <a:spLocks noGrp="1" noChangeArrowheads="1"/>
          </p:cNvSpPr>
          <p:nvPr>
            <p:ph type="sldNum" sz="quarter" idx="11"/>
          </p:nvPr>
        </p:nvSpPr>
        <p:spPr>
          <a:ln/>
        </p:spPr>
        <p:txBody>
          <a:bodyPr/>
          <a:lstStyle>
            <a:lvl1pPr>
              <a:defRPr/>
            </a:lvl1pPr>
          </a:lstStyle>
          <a:p>
            <a:pPr>
              <a:defRPr/>
            </a:pPr>
            <a:fld id="{BE03D3A7-4521-44A5-A4B5-92E45F414566}" type="slidenum">
              <a:rPr lang="ko-KR" altLang="en-US"/>
              <a:pPr>
                <a:defRPr/>
              </a:pPr>
              <a:t>‹#›</a:t>
            </a:fld>
            <a:endParaRPr lang="en-US" altLang="ko-KR"/>
          </a:p>
        </p:txBody>
      </p:sp>
    </p:spTree>
    <p:extLst>
      <p:ext uri="{BB962C8B-B14F-4D97-AF65-F5344CB8AC3E}">
        <p14:creationId xmlns:p14="http://schemas.microsoft.com/office/powerpoint/2010/main" val="1509729049"/>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bwMode="gray">
      <p:bgPr>
        <a:solidFill>
          <a:schemeClr val="bg1"/>
        </a:solidFill>
        <a:effectLst/>
      </p:bgPr>
    </p:bg>
    <p:spTree>
      <p:nvGrpSpPr>
        <p:cNvPr id="1" name=""/>
        <p:cNvGrpSpPr/>
        <p:nvPr/>
      </p:nvGrpSpPr>
      <p:grpSpPr>
        <a:xfrm>
          <a:off x="0" y="0"/>
          <a:ext cx="0" cy="0"/>
          <a:chOff x="0" y="0"/>
          <a:chExt cx="0" cy="0"/>
        </a:xfrm>
      </p:grpSpPr>
      <p:sp>
        <p:nvSpPr>
          <p:cNvPr id="4" name="Rectangle 2"/>
          <p:cNvSpPr>
            <a:spLocks noChangeArrowheads="1"/>
          </p:cNvSpPr>
          <p:nvPr/>
        </p:nvSpPr>
        <p:spPr bwMode="gray">
          <a:xfrm>
            <a:off x="3071813" y="0"/>
            <a:ext cx="1417637" cy="6858000"/>
          </a:xfrm>
          <a:prstGeom prst="rect">
            <a:avLst/>
          </a:prstGeom>
          <a:solidFill>
            <a:schemeClr val="accent2">
              <a:alpha val="70195"/>
            </a:schemeClr>
          </a:solidFill>
          <a:ln>
            <a:noFill/>
          </a:ln>
          <a:effectLst/>
          <a:extLst>
            <a:ext uri="{91240B29-F687-4F45-9708-019B960494DF}">
              <a14:hiddenLine xmlns:a14="http://schemas.microsoft.com/office/drawing/2010/main" w="28575" algn="ctr">
                <a:solidFill>
                  <a:srgbClr val="FFFFFF"/>
                </a:solidFill>
                <a:miter lim="800000"/>
                <a:headEnd/>
                <a:tailEnd/>
              </a14:hiddenLine>
            </a:ext>
            <a:ext uri="{AF507438-7753-43E0-B8FC-AC1667EBCBE1}">
              <a14:hiddenEffects xmlns:a14="http://schemas.microsoft.com/office/drawing/2010/main">
                <a:effectLst>
                  <a:outerShdw dist="53882" dir="2700000" algn="ctr" rotWithShape="0">
                    <a:srgbClr val="080808">
                      <a:alpha val="50000"/>
                    </a:srgbClr>
                  </a:outerShdw>
                </a:effectLst>
              </a14:hiddenEffects>
            </a:ext>
          </a:extLst>
        </p:spPr>
        <p:txBody>
          <a:bodyPr wrap="none" anchor="ctr"/>
          <a:lstStyle/>
          <a:p>
            <a:endParaRPr lang="zh-CN" altLang="en-US"/>
          </a:p>
        </p:txBody>
      </p:sp>
      <p:sp>
        <p:nvSpPr>
          <p:cNvPr id="5" name="Rectangle 3"/>
          <p:cNvSpPr>
            <a:spLocks noChangeArrowheads="1"/>
          </p:cNvSpPr>
          <p:nvPr/>
        </p:nvSpPr>
        <p:spPr bwMode="gray">
          <a:xfrm>
            <a:off x="0" y="0"/>
            <a:ext cx="3152775" cy="6858000"/>
          </a:xfrm>
          <a:prstGeom prst="rect">
            <a:avLst/>
          </a:prstGeom>
          <a:gradFill rotWithShape="1">
            <a:gsLst>
              <a:gs pos="0">
                <a:schemeClr val="accent2"/>
              </a:gs>
              <a:gs pos="100000">
                <a:schemeClr val="accent2">
                  <a:gamma/>
                  <a:shade val="85882"/>
                  <a:invGamma/>
                </a:schemeClr>
              </a:gs>
            </a:gsLst>
            <a:lin ang="5400000" scaled="1"/>
          </a:gradFill>
          <a:ln>
            <a:noFill/>
          </a:ln>
          <a:effectLst/>
          <a:extLst>
            <a:ext uri="{91240B29-F687-4F45-9708-019B960494DF}">
              <a14:hiddenLine xmlns:a14="http://schemas.microsoft.com/office/drawing/2010/main" w="28575" algn="ctr">
                <a:solidFill>
                  <a:srgbClr val="FFFFFF"/>
                </a:solidFill>
                <a:miter lim="800000"/>
                <a:headEnd/>
                <a:tailEnd/>
              </a14:hiddenLine>
            </a:ext>
            <a:ext uri="{AF507438-7753-43E0-B8FC-AC1667EBCBE1}">
              <a14:hiddenEffects xmlns:a14="http://schemas.microsoft.com/office/drawing/2010/main">
                <a:effectLst>
                  <a:outerShdw dist="53882" dir="2700000" algn="ctr" rotWithShape="0">
                    <a:srgbClr val="080808">
                      <a:alpha val="50000"/>
                    </a:srgbClr>
                  </a:outerShdw>
                </a:effectLst>
              </a14:hiddenEffects>
            </a:ext>
          </a:extLst>
        </p:spPr>
        <p:txBody>
          <a:bodyPr wrap="none" anchor="ctr"/>
          <a:lstStyle/>
          <a:p>
            <a:pPr>
              <a:defRPr/>
            </a:pPr>
            <a:endParaRPr lang="zh-CN" altLang="en-US"/>
          </a:p>
        </p:txBody>
      </p:sp>
      <p:sp>
        <p:nvSpPr>
          <p:cNvPr id="6" name="Rectangle 4"/>
          <p:cNvSpPr>
            <a:spLocks noChangeArrowheads="1"/>
          </p:cNvSpPr>
          <p:nvPr/>
        </p:nvSpPr>
        <p:spPr bwMode="gray">
          <a:xfrm>
            <a:off x="6902450" y="-11113"/>
            <a:ext cx="303213" cy="6858001"/>
          </a:xfrm>
          <a:prstGeom prst="rect">
            <a:avLst/>
          </a:prstGeom>
          <a:solidFill>
            <a:schemeClr val="accent2">
              <a:alpha val="30196"/>
            </a:schemeClr>
          </a:solidFill>
          <a:ln>
            <a:noFill/>
          </a:ln>
          <a:effectLst/>
          <a:extLst>
            <a:ext uri="{91240B29-F687-4F45-9708-019B960494DF}">
              <a14:hiddenLine xmlns:a14="http://schemas.microsoft.com/office/drawing/2010/main" w="28575" algn="ctr">
                <a:solidFill>
                  <a:srgbClr val="FFFFFF"/>
                </a:solidFill>
                <a:miter lim="800000"/>
                <a:headEnd/>
                <a:tailEnd/>
              </a14:hiddenLine>
            </a:ext>
            <a:ext uri="{AF507438-7753-43E0-B8FC-AC1667EBCBE1}">
              <a14:hiddenEffects xmlns:a14="http://schemas.microsoft.com/office/drawing/2010/main">
                <a:effectLst>
                  <a:outerShdw dist="53882" dir="2700000" algn="ctr" rotWithShape="0">
                    <a:srgbClr val="080808">
                      <a:alpha val="50000"/>
                    </a:srgbClr>
                  </a:outerShdw>
                </a:effectLst>
              </a14:hiddenEffects>
            </a:ext>
          </a:extLst>
        </p:spPr>
        <p:txBody>
          <a:bodyPr wrap="none" anchor="ctr"/>
          <a:lstStyle/>
          <a:p>
            <a:endParaRPr lang="zh-CN" altLang="en-US"/>
          </a:p>
        </p:txBody>
      </p:sp>
      <p:sp>
        <p:nvSpPr>
          <p:cNvPr id="7" name="Rectangle 5"/>
          <p:cNvSpPr>
            <a:spLocks noChangeArrowheads="1"/>
          </p:cNvSpPr>
          <p:nvPr/>
        </p:nvSpPr>
        <p:spPr bwMode="gray">
          <a:xfrm>
            <a:off x="7158038" y="12700"/>
            <a:ext cx="227012" cy="6858000"/>
          </a:xfrm>
          <a:prstGeom prst="rect">
            <a:avLst/>
          </a:prstGeom>
          <a:solidFill>
            <a:schemeClr val="accent2">
              <a:alpha val="20000"/>
            </a:schemeClr>
          </a:solidFill>
          <a:ln>
            <a:noFill/>
          </a:ln>
          <a:effectLst/>
          <a:extLst>
            <a:ext uri="{91240B29-F687-4F45-9708-019B960494DF}">
              <a14:hiddenLine xmlns:a14="http://schemas.microsoft.com/office/drawing/2010/main" w="28575" algn="ctr">
                <a:solidFill>
                  <a:srgbClr val="FFFFFF"/>
                </a:solidFill>
                <a:miter lim="800000"/>
                <a:headEnd/>
                <a:tailEnd/>
              </a14:hiddenLine>
            </a:ext>
            <a:ext uri="{AF507438-7753-43E0-B8FC-AC1667EBCBE1}">
              <a14:hiddenEffects xmlns:a14="http://schemas.microsoft.com/office/drawing/2010/main">
                <a:effectLst>
                  <a:outerShdw dist="53882" dir="2700000" algn="ctr" rotWithShape="0">
                    <a:srgbClr val="080808">
                      <a:alpha val="50000"/>
                    </a:srgbClr>
                  </a:outerShdw>
                </a:effectLst>
              </a14:hiddenEffects>
            </a:ext>
          </a:extLst>
        </p:spPr>
        <p:txBody>
          <a:bodyPr wrap="none" anchor="ctr"/>
          <a:lstStyle/>
          <a:p>
            <a:endParaRPr lang="zh-CN" altLang="en-US"/>
          </a:p>
        </p:txBody>
      </p:sp>
      <p:sp>
        <p:nvSpPr>
          <p:cNvPr id="8" name="Rectangle 6"/>
          <p:cNvSpPr>
            <a:spLocks noChangeArrowheads="1"/>
          </p:cNvSpPr>
          <p:nvPr/>
        </p:nvSpPr>
        <p:spPr bwMode="gray">
          <a:xfrm>
            <a:off x="4375150" y="0"/>
            <a:ext cx="1060450" cy="6858000"/>
          </a:xfrm>
          <a:prstGeom prst="rect">
            <a:avLst/>
          </a:prstGeom>
          <a:solidFill>
            <a:schemeClr val="accent2">
              <a:alpha val="63921"/>
            </a:schemeClr>
          </a:solidFill>
          <a:ln>
            <a:noFill/>
          </a:ln>
          <a:effectLst/>
          <a:extLst>
            <a:ext uri="{91240B29-F687-4F45-9708-019B960494DF}">
              <a14:hiddenLine xmlns:a14="http://schemas.microsoft.com/office/drawing/2010/main" w="28575" algn="ctr">
                <a:solidFill>
                  <a:srgbClr val="FFFFFF"/>
                </a:solidFill>
                <a:miter lim="800000"/>
                <a:headEnd/>
                <a:tailEnd/>
              </a14:hiddenLine>
            </a:ext>
            <a:ext uri="{AF507438-7753-43E0-B8FC-AC1667EBCBE1}">
              <a14:hiddenEffects xmlns:a14="http://schemas.microsoft.com/office/drawing/2010/main">
                <a:effectLst>
                  <a:outerShdw dist="53882" dir="2700000" algn="ctr" rotWithShape="0">
                    <a:srgbClr val="080808">
                      <a:alpha val="50000"/>
                    </a:srgbClr>
                  </a:outerShdw>
                </a:effectLst>
              </a14:hiddenEffects>
            </a:ext>
          </a:extLst>
        </p:spPr>
        <p:txBody>
          <a:bodyPr wrap="none" anchor="ctr"/>
          <a:lstStyle/>
          <a:p>
            <a:endParaRPr lang="zh-CN" altLang="en-US"/>
          </a:p>
        </p:txBody>
      </p:sp>
      <p:sp>
        <p:nvSpPr>
          <p:cNvPr id="9" name="Rectangle 7"/>
          <p:cNvSpPr>
            <a:spLocks noChangeArrowheads="1"/>
          </p:cNvSpPr>
          <p:nvPr/>
        </p:nvSpPr>
        <p:spPr bwMode="gray">
          <a:xfrm>
            <a:off x="5359400" y="-17463"/>
            <a:ext cx="728663" cy="6938963"/>
          </a:xfrm>
          <a:prstGeom prst="rect">
            <a:avLst/>
          </a:prstGeom>
          <a:solidFill>
            <a:schemeClr val="accent2">
              <a:alpha val="54117"/>
            </a:schemeClr>
          </a:solidFill>
          <a:ln>
            <a:noFill/>
          </a:ln>
          <a:effectLst/>
          <a:extLst>
            <a:ext uri="{91240B29-F687-4F45-9708-019B960494DF}">
              <a14:hiddenLine xmlns:a14="http://schemas.microsoft.com/office/drawing/2010/main" w="28575" algn="ctr">
                <a:solidFill>
                  <a:srgbClr val="FFFFFF"/>
                </a:solidFill>
                <a:miter lim="800000"/>
                <a:headEnd/>
                <a:tailEnd/>
              </a14:hiddenLine>
            </a:ext>
            <a:ext uri="{AF507438-7753-43E0-B8FC-AC1667EBCBE1}">
              <a14:hiddenEffects xmlns:a14="http://schemas.microsoft.com/office/drawing/2010/main">
                <a:effectLst>
                  <a:outerShdw dist="53882" dir="2700000" algn="ctr" rotWithShape="0">
                    <a:srgbClr val="080808">
                      <a:alpha val="50000"/>
                    </a:srgbClr>
                  </a:outerShdw>
                </a:effectLst>
              </a14:hiddenEffects>
            </a:ext>
          </a:extLst>
        </p:spPr>
        <p:txBody>
          <a:bodyPr wrap="none" anchor="ctr"/>
          <a:lstStyle/>
          <a:p>
            <a:endParaRPr lang="zh-CN" altLang="en-US"/>
          </a:p>
        </p:txBody>
      </p:sp>
      <p:sp>
        <p:nvSpPr>
          <p:cNvPr id="10" name="Rectangle 8"/>
          <p:cNvSpPr>
            <a:spLocks noChangeArrowheads="1"/>
          </p:cNvSpPr>
          <p:nvPr/>
        </p:nvSpPr>
        <p:spPr bwMode="gray">
          <a:xfrm>
            <a:off x="6018213" y="-19050"/>
            <a:ext cx="547687" cy="6938963"/>
          </a:xfrm>
          <a:prstGeom prst="rect">
            <a:avLst/>
          </a:prstGeom>
          <a:solidFill>
            <a:schemeClr val="accent2">
              <a:alpha val="47058"/>
            </a:schemeClr>
          </a:solidFill>
          <a:ln>
            <a:noFill/>
          </a:ln>
          <a:effectLst/>
          <a:extLst>
            <a:ext uri="{91240B29-F687-4F45-9708-019B960494DF}">
              <a14:hiddenLine xmlns:a14="http://schemas.microsoft.com/office/drawing/2010/main" w="28575" algn="ctr">
                <a:solidFill>
                  <a:srgbClr val="FFFFFF"/>
                </a:solidFill>
                <a:miter lim="800000"/>
                <a:headEnd/>
                <a:tailEnd/>
              </a14:hiddenLine>
            </a:ext>
            <a:ext uri="{AF507438-7753-43E0-B8FC-AC1667EBCBE1}">
              <a14:hiddenEffects xmlns:a14="http://schemas.microsoft.com/office/drawing/2010/main">
                <a:effectLst>
                  <a:outerShdw dist="53882" dir="2700000" algn="ctr" rotWithShape="0">
                    <a:srgbClr val="080808">
                      <a:alpha val="50000"/>
                    </a:srgbClr>
                  </a:outerShdw>
                </a:effectLst>
              </a14:hiddenEffects>
            </a:ext>
          </a:extLst>
        </p:spPr>
        <p:txBody>
          <a:bodyPr wrap="none" anchor="ctr"/>
          <a:lstStyle/>
          <a:p>
            <a:endParaRPr lang="zh-CN" altLang="en-US"/>
          </a:p>
        </p:txBody>
      </p:sp>
      <p:sp>
        <p:nvSpPr>
          <p:cNvPr id="11" name="Rectangle 9"/>
          <p:cNvSpPr>
            <a:spLocks noChangeArrowheads="1"/>
          </p:cNvSpPr>
          <p:nvPr/>
        </p:nvSpPr>
        <p:spPr bwMode="gray">
          <a:xfrm>
            <a:off x="6505575" y="0"/>
            <a:ext cx="446088" cy="6858000"/>
          </a:xfrm>
          <a:prstGeom prst="rect">
            <a:avLst/>
          </a:prstGeom>
          <a:solidFill>
            <a:schemeClr val="accent2">
              <a:alpha val="36862"/>
            </a:schemeClr>
          </a:solidFill>
          <a:ln>
            <a:noFill/>
          </a:ln>
          <a:effectLst/>
          <a:extLst>
            <a:ext uri="{91240B29-F687-4F45-9708-019B960494DF}">
              <a14:hiddenLine xmlns:a14="http://schemas.microsoft.com/office/drawing/2010/main" w="28575" algn="ctr">
                <a:solidFill>
                  <a:srgbClr val="FFFFFF"/>
                </a:solidFill>
                <a:miter lim="800000"/>
                <a:headEnd/>
                <a:tailEnd/>
              </a14:hiddenLine>
            </a:ext>
            <a:ext uri="{AF507438-7753-43E0-B8FC-AC1667EBCBE1}">
              <a14:hiddenEffects xmlns:a14="http://schemas.microsoft.com/office/drawing/2010/main">
                <a:effectLst>
                  <a:outerShdw dist="53882" dir="2700000" algn="ctr" rotWithShape="0">
                    <a:srgbClr val="080808">
                      <a:alpha val="50000"/>
                    </a:srgbClr>
                  </a:outerShdw>
                </a:effectLst>
              </a14:hiddenEffects>
            </a:ext>
          </a:extLst>
        </p:spPr>
        <p:txBody>
          <a:bodyPr wrap="none" anchor="ctr"/>
          <a:lstStyle/>
          <a:p>
            <a:endParaRPr lang="zh-CN" altLang="en-US"/>
          </a:p>
        </p:txBody>
      </p:sp>
      <p:sp>
        <p:nvSpPr>
          <p:cNvPr id="12" name="Rectangle 10"/>
          <p:cNvSpPr>
            <a:spLocks noChangeArrowheads="1"/>
          </p:cNvSpPr>
          <p:nvPr/>
        </p:nvSpPr>
        <p:spPr bwMode="gray">
          <a:xfrm>
            <a:off x="7339013" y="52388"/>
            <a:ext cx="136525" cy="6858000"/>
          </a:xfrm>
          <a:prstGeom prst="rect">
            <a:avLst/>
          </a:prstGeom>
          <a:solidFill>
            <a:schemeClr val="accent2">
              <a:alpha val="14902"/>
            </a:schemeClr>
          </a:solidFill>
          <a:ln>
            <a:noFill/>
          </a:ln>
          <a:effectLst/>
          <a:extLst>
            <a:ext uri="{91240B29-F687-4F45-9708-019B960494DF}">
              <a14:hiddenLine xmlns:a14="http://schemas.microsoft.com/office/drawing/2010/main" w="28575" algn="ctr">
                <a:solidFill>
                  <a:srgbClr val="FFFFFF"/>
                </a:solidFill>
                <a:miter lim="800000"/>
                <a:headEnd/>
                <a:tailEnd/>
              </a14:hiddenLine>
            </a:ext>
            <a:ext uri="{AF507438-7753-43E0-B8FC-AC1667EBCBE1}">
              <a14:hiddenEffects xmlns:a14="http://schemas.microsoft.com/office/drawing/2010/main">
                <a:effectLst>
                  <a:outerShdw dist="53882" dir="2700000" algn="ctr" rotWithShape="0">
                    <a:srgbClr val="080808">
                      <a:alpha val="50000"/>
                    </a:srgbClr>
                  </a:outerShdw>
                </a:effectLst>
              </a14:hiddenEffects>
            </a:ext>
          </a:extLst>
        </p:spPr>
        <p:txBody>
          <a:bodyPr wrap="none" anchor="ctr"/>
          <a:lstStyle/>
          <a:p>
            <a:endParaRPr lang="zh-CN" altLang="en-US"/>
          </a:p>
        </p:txBody>
      </p:sp>
      <p:sp>
        <p:nvSpPr>
          <p:cNvPr id="13" name="Rectangle 11"/>
          <p:cNvSpPr>
            <a:spLocks noChangeArrowheads="1"/>
          </p:cNvSpPr>
          <p:nvPr/>
        </p:nvSpPr>
        <p:spPr bwMode="gray">
          <a:xfrm>
            <a:off x="8366125" y="20638"/>
            <a:ext cx="344488" cy="6858000"/>
          </a:xfrm>
          <a:prstGeom prst="rect">
            <a:avLst/>
          </a:prstGeom>
          <a:solidFill>
            <a:schemeClr val="accent2">
              <a:alpha val="23137"/>
            </a:schemeClr>
          </a:solidFill>
          <a:ln>
            <a:noFill/>
          </a:ln>
          <a:effectLst/>
          <a:extLst>
            <a:ext uri="{91240B29-F687-4F45-9708-019B960494DF}">
              <a14:hiddenLine xmlns:a14="http://schemas.microsoft.com/office/drawing/2010/main" w="28575" algn="ctr">
                <a:solidFill>
                  <a:srgbClr val="FFFFFF"/>
                </a:solidFill>
                <a:miter lim="800000"/>
                <a:headEnd/>
                <a:tailEnd/>
              </a14:hiddenLine>
            </a:ext>
            <a:ext uri="{AF507438-7753-43E0-B8FC-AC1667EBCBE1}">
              <a14:hiddenEffects xmlns:a14="http://schemas.microsoft.com/office/drawing/2010/main">
                <a:effectLst>
                  <a:outerShdw dist="53882" dir="2700000" algn="ctr" rotWithShape="0">
                    <a:srgbClr val="080808">
                      <a:alpha val="50000"/>
                    </a:srgbClr>
                  </a:outerShdw>
                </a:effectLst>
              </a14:hiddenEffects>
            </a:ext>
          </a:extLst>
        </p:spPr>
        <p:txBody>
          <a:bodyPr wrap="none" anchor="ctr"/>
          <a:lstStyle/>
          <a:p>
            <a:endParaRPr lang="zh-CN" altLang="en-US"/>
          </a:p>
        </p:txBody>
      </p:sp>
      <p:sp>
        <p:nvSpPr>
          <p:cNvPr id="14" name="Rectangle 12"/>
          <p:cNvSpPr>
            <a:spLocks noChangeArrowheads="1"/>
          </p:cNvSpPr>
          <p:nvPr/>
        </p:nvSpPr>
        <p:spPr bwMode="gray">
          <a:xfrm>
            <a:off x="8664575" y="0"/>
            <a:ext cx="474663" cy="6858000"/>
          </a:xfrm>
          <a:prstGeom prst="rect">
            <a:avLst/>
          </a:prstGeom>
          <a:solidFill>
            <a:schemeClr val="accent2">
              <a:alpha val="27843"/>
            </a:schemeClr>
          </a:solidFill>
          <a:ln>
            <a:noFill/>
          </a:ln>
          <a:effectLst/>
          <a:extLst>
            <a:ext uri="{91240B29-F687-4F45-9708-019B960494DF}">
              <a14:hiddenLine xmlns:a14="http://schemas.microsoft.com/office/drawing/2010/main" w="28575" algn="ctr">
                <a:solidFill>
                  <a:srgbClr val="FFFFFF"/>
                </a:solidFill>
                <a:miter lim="800000"/>
                <a:headEnd/>
                <a:tailEnd/>
              </a14:hiddenLine>
            </a:ext>
            <a:ext uri="{AF507438-7753-43E0-B8FC-AC1667EBCBE1}">
              <a14:hiddenEffects xmlns:a14="http://schemas.microsoft.com/office/drawing/2010/main">
                <a:effectLst>
                  <a:outerShdw dist="53882" dir="2700000" algn="ctr" rotWithShape="0">
                    <a:srgbClr val="080808">
                      <a:alpha val="50000"/>
                    </a:srgbClr>
                  </a:outerShdw>
                </a:effectLst>
              </a14:hiddenEffects>
            </a:ext>
          </a:extLst>
        </p:spPr>
        <p:txBody>
          <a:bodyPr wrap="none" anchor="ctr"/>
          <a:lstStyle/>
          <a:p>
            <a:endParaRPr lang="zh-CN" altLang="en-US"/>
          </a:p>
        </p:txBody>
      </p:sp>
      <p:sp>
        <p:nvSpPr>
          <p:cNvPr id="15" name="Text Box 13"/>
          <p:cNvSpPr txBox="1">
            <a:spLocks noChangeArrowheads="1"/>
          </p:cNvSpPr>
          <p:nvPr/>
        </p:nvSpPr>
        <p:spPr bwMode="gray">
          <a:xfrm>
            <a:off x="76200" y="6477000"/>
            <a:ext cx="1608138" cy="244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17961" dir="2700000" algn="ctr" rotWithShape="0">
                    <a:srgbClr val="1C1C1C">
                      <a:alpha val="50000"/>
                    </a:srgbClr>
                  </a:outerShdw>
                </a:effectLst>
              </a14:hiddenEffects>
            </a:ext>
          </a:extLst>
        </p:spPr>
        <p:txBody>
          <a:bodyPr>
            <a:spAutoFit/>
          </a:bodyP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algn="r" eaLnBrk="1" hangingPunct="1">
              <a:spcBef>
                <a:spcPct val="50000"/>
              </a:spcBef>
              <a:defRPr/>
            </a:pPr>
            <a:r>
              <a:rPr lang="en-US" altLang="zh-CN" sz="1000" b="1" smtClean="0">
                <a:solidFill>
                  <a:srgbClr val="F8F8F8"/>
                </a:solidFill>
              </a:rPr>
              <a:t>www.themegallery.com</a:t>
            </a:r>
          </a:p>
        </p:txBody>
      </p:sp>
      <p:sp>
        <p:nvSpPr>
          <p:cNvPr id="16" name="Text Box 14"/>
          <p:cNvSpPr txBox="1">
            <a:spLocks noChangeArrowheads="1"/>
          </p:cNvSpPr>
          <p:nvPr/>
        </p:nvSpPr>
        <p:spPr bwMode="gray">
          <a:xfrm>
            <a:off x="276225" y="6007100"/>
            <a:ext cx="1169988" cy="457200"/>
          </a:xfrm>
          <a:prstGeom prst="rect">
            <a:avLst/>
          </a:prstGeom>
          <a:noFill/>
          <a:ln>
            <a:noFill/>
          </a:ln>
          <a:effectLst/>
          <a:extLst>
            <a:ext uri="{909E8E84-426E-40DD-AFC4-6F175D3DCCD1}">
              <a14:hiddenFill xmlns:a14="http://schemas.microsoft.com/office/drawing/2010/main">
                <a:gradFill rotWithShape="1">
                  <a:gsLst>
                    <a:gs pos="0">
                      <a:schemeClr val="accent2"/>
                    </a:gs>
                    <a:gs pos="100000">
                      <a:srgbClr val="22475E"/>
                    </a:gs>
                  </a:gsLst>
                  <a:lin ang="5400000" scaled="1"/>
                </a:gradFill>
              </a14:hiddenFill>
            </a:ext>
            <a:ext uri="{91240B29-F687-4F45-9708-019B960494DF}">
              <a14:hiddenLine xmlns:a14="http://schemas.microsoft.com/office/drawing/2010/main" w="28575" algn="ctr">
                <a:solidFill>
                  <a:srgbClr val="FFFFFF"/>
                </a:solidFill>
                <a:miter lim="800000"/>
                <a:headEnd/>
                <a:tailEnd/>
              </a14:hiddenLine>
            </a:ext>
            <a:ext uri="{AF507438-7753-43E0-B8FC-AC1667EBCBE1}">
              <a14:hiddenEffects xmlns:a14="http://schemas.microsoft.com/office/drawing/2010/main">
                <a:effectLst>
                  <a:outerShdw dist="35921" dir="2700000" algn="ctr" rotWithShape="0">
                    <a:srgbClr val="1C1C1C">
                      <a:alpha val="50000"/>
                    </a:srgbClr>
                  </a:outerShdw>
                </a:effectLst>
              </a14:hiddenEffects>
            </a:ext>
          </a:extLst>
        </p:spPr>
        <p:txBody>
          <a:bodyPr>
            <a:spAutoFit/>
          </a:bodyPr>
          <a:lstStyle>
            <a:lvl1pPr eaLnBrk="0" hangingPunct="0">
              <a:defRPr>
                <a:solidFill>
                  <a:schemeClr val="tx1"/>
                </a:solidFill>
                <a:latin typeface="Arial" charset="0"/>
                <a:ea typeface="宋体" pitchFamily="2" charset="-122"/>
              </a:defRPr>
            </a:lvl1pPr>
            <a:lvl2pPr marL="742950" indent="-285750" eaLnBrk="0" hangingPunct="0">
              <a:defRPr>
                <a:solidFill>
                  <a:schemeClr val="tx1"/>
                </a:solidFill>
                <a:latin typeface="Arial" charset="0"/>
                <a:ea typeface="宋体" pitchFamily="2" charset="-122"/>
              </a:defRPr>
            </a:lvl2pPr>
            <a:lvl3pPr marL="1143000" indent="-228600" eaLnBrk="0" hangingPunct="0">
              <a:defRPr>
                <a:solidFill>
                  <a:schemeClr val="tx1"/>
                </a:solidFill>
                <a:latin typeface="Arial" charset="0"/>
                <a:ea typeface="宋体" pitchFamily="2" charset="-122"/>
              </a:defRPr>
            </a:lvl3pPr>
            <a:lvl4pPr marL="1600200" indent="-228600" eaLnBrk="0" hangingPunct="0">
              <a:defRPr>
                <a:solidFill>
                  <a:schemeClr val="tx1"/>
                </a:solidFill>
                <a:latin typeface="Arial" charset="0"/>
                <a:ea typeface="宋体" pitchFamily="2" charset="-122"/>
              </a:defRPr>
            </a:lvl4pPr>
            <a:lvl5pPr marL="2057400" indent="-228600" eaLnBrk="0" hangingPunct="0">
              <a:defRPr>
                <a:solidFill>
                  <a:schemeClr val="tx1"/>
                </a:solidFill>
                <a:latin typeface="Arial" charset="0"/>
                <a:ea typeface="宋体" pitchFamily="2" charset="-122"/>
              </a:defRPr>
            </a:lvl5pPr>
            <a:lvl6pPr marL="2514600" indent="-228600" eaLnBrk="0" fontAlgn="base" hangingPunct="0">
              <a:spcBef>
                <a:spcPct val="0"/>
              </a:spcBef>
              <a:spcAft>
                <a:spcPct val="0"/>
              </a:spcAft>
              <a:defRPr>
                <a:solidFill>
                  <a:schemeClr val="tx1"/>
                </a:solidFill>
                <a:latin typeface="Arial" charset="0"/>
                <a:ea typeface="宋体" pitchFamily="2" charset="-122"/>
              </a:defRPr>
            </a:lvl6pPr>
            <a:lvl7pPr marL="2971800" indent="-228600" eaLnBrk="0" fontAlgn="base" hangingPunct="0">
              <a:spcBef>
                <a:spcPct val="0"/>
              </a:spcBef>
              <a:spcAft>
                <a:spcPct val="0"/>
              </a:spcAft>
              <a:defRPr>
                <a:solidFill>
                  <a:schemeClr val="tx1"/>
                </a:solidFill>
                <a:latin typeface="Arial" charset="0"/>
                <a:ea typeface="宋体" pitchFamily="2" charset="-122"/>
              </a:defRPr>
            </a:lvl7pPr>
            <a:lvl8pPr marL="3429000" indent="-228600" eaLnBrk="0" fontAlgn="base" hangingPunct="0">
              <a:spcBef>
                <a:spcPct val="0"/>
              </a:spcBef>
              <a:spcAft>
                <a:spcPct val="0"/>
              </a:spcAft>
              <a:defRPr>
                <a:solidFill>
                  <a:schemeClr val="tx1"/>
                </a:solidFill>
                <a:latin typeface="Arial" charset="0"/>
                <a:ea typeface="宋体" pitchFamily="2" charset="-122"/>
              </a:defRPr>
            </a:lvl8pPr>
            <a:lvl9pPr marL="3886200" indent="-228600" eaLnBrk="0" fontAlgn="base" hangingPunct="0">
              <a:spcBef>
                <a:spcPct val="0"/>
              </a:spcBef>
              <a:spcAft>
                <a:spcPct val="0"/>
              </a:spcAft>
              <a:defRPr>
                <a:solidFill>
                  <a:schemeClr val="tx1"/>
                </a:solidFill>
                <a:latin typeface="Arial" charset="0"/>
                <a:ea typeface="宋体" pitchFamily="2" charset="-122"/>
              </a:defRPr>
            </a:lvl9pPr>
          </a:lstStyle>
          <a:p>
            <a:pPr algn="ctr" eaLnBrk="1" hangingPunct="1">
              <a:spcBef>
                <a:spcPct val="50000"/>
              </a:spcBef>
              <a:defRPr/>
            </a:pPr>
            <a:r>
              <a:rPr lang="en-US" altLang="zh-CN" sz="2400" b="1" smtClean="0">
                <a:solidFill>
                  <a:srgbClr val="FFFFFF"/>
                </a:solidFill>
                <a:latin typeface="Verdana" pitchFamily="34" charset="0"/>
              </a:rPr>
              <a:t>LOGO</a:t>
            </a:r>
          </a:p>
        </p:txBody>
      </p:sp>
      <p:sp>
        <p:nvSpPr>
          <p:cNvPr id="17" name="Rectangle 15"/>
          <p:cNvSpPr>
            <a:spLocks noChangeArrowheads="1"/>
          </p:cNvSpPr>
          <p:nvPr/>
        </p:nvSpPr>
        <p:spPr bwMode="gray">
          <a:xfrm>
            <a:off x="7953375" y="4763"/>
            <a:ext cx="136525" cy="6858000"/>
          </a:xfrm>
          <a:prstGeom prst="rect">
            <a:avLst/>
          </a:prstGeom>
          <a:solidFill>
            <a:schemeClr val="accent2">
              <a:alpha val="5882"/>
            </a:schemeClr>
          </a:solidFill>
          <a:ln>
            <a:noFill/>
          </a:ln>
          <a:effectLst/>
          <a:extLst>
            <a:ext uri="{91240B29-F687-4F45-9708-019B960494DF}">
              <a14:hiddenLine xmlns:a14="http://schemas.microsoft.com/office/drawing/2010/main" w="28575" algn="ctr">
                <a:solidFill>
                  <a:srgbClr val="FFFFFF"/>
                </a:solidFill>
                <a:miter lim="800000"/>
                <a:headEnd/>
                <a:tailEnd/>
              </a14:hiddenLine>
            </a:ext>
            <a:ext uri="{AF507438-7753-43E0-B8FC-AC1667EBCBE1}">
              <a14:hiddenEffects xmlns:a14="http://schemas.microsoft.com/office/drawing/2010/main">
                <a:effectLst>
                  <a:outerShdw dist="53882" dir="2700000" algn="ctr" rotWithShape="0">
                    <a:srgbClr val="080808">
                      <a:alpha val="50000"/>
                    </a:srgbClr>
                  </a:outerShdw>
                </a:effectLst>
              </a14:hiddenEffects>
            </a:ext>
          </a:extLst>
        </p:spPr>
        <p:txBody>
          <a:bodyPr wrap="none" anchor="ctr"/>
          <a:lstStyle/>
          <a:p>
            <a:endParaRPr lang="zh-CN" altLang="en-US"/>
          </a:p>
        </p:txBody>
      </p:sp>
      <p:sp>
        <p:nvSpPr>
          <p:cNvPr id="18" name="Rectangle 16"/>
          <p:cNvSpPr>
            <a:spLocks noChangeArrowheads="1"/>
          </p:cNvSpPr>
          <p:nvPr/>
        </p:nvSpPr>
        <p:spPr bwMode="gray">
          <a:xfrm>
            <a:off x="8045450" y="4763"/>
            <a:ext cx="168275" cy="6858000"/>
          </a:xfrm>
          <a:prstGeom prst="rect">
            <a:avLst/>
          </a:prstGeom>
          <a:solidFill>
            <a:schemeClr val="accent2">
              <a:alpha val="12157"/>
            </a:schemeClr>
          </a:solidFill>
          <a:ln>
            <a:noFill/>
          </a:ln>
          <a:effectLst/>
          <a:extLst>
            <a:ext uri="{91240B29-F687-4F45-9708-019B960494DF}">
              <a14:hiddenLine xmlns:a14="http://schemas.microsoft.com/office/drawing/2010/main" w="28575" algn="ctr">
                <a:solidFill>
                  <a:srgbClr val="FFFFFF"/>
                </a:solidFill>
                <a:miter lim="800000"/>
                <a:headEnd/>
                <a:tailEnd/>
              </a14:hiddenLine>
            </a:ext>
            <a:ext uri="{AF507438-7753-43E0-B8FC-AC1667EBCBE1}">
              <a14:hiddenEffects xmlns:a14="http://schemas.microsoft.com/office/drawing/2010/main">
                <a:effectLst>
                  <a:outerShdw dist="53882" dir="2700000" algn="ctr" rotWithShape="0">
                    <a:srgbClr val="080808">
                      <a:alpha val="50000"/>
                    </a:srgbClr>
                  </a:outerShdw>
                </a:effectLst>
              </a14:hiddenEffects>
            </a:ext>
          </a:extLst>
        </p:spPr>
        <p:txBody>
          <a:bodyPr wrap="none" anchor="ctr"/>
          <a:lstStyle/>
          <a:p>
            <a:endParaRPr lang="zh-CN" altLang="en-US"/>
          </a:p>
        </p:txBody>
      </p:sp>
      <p:sp>
        <p:nvSpPr>
          <p:cNvPr id="19" name="Rectangle 17"/>
          <p:cNvSpPr>
            <a:spLocks noChangeArrowheads="1"/>
          </p:cNvSpPr>
          <p:nvPr/>
        </p:nvSpPr>
        <p:spPr bwMode="gray">
          <a:xfrm>
            <a:off x="8177213" y="-11113"/>
            <a:ext cx="230187" cy="6858001"/>
          </a:xfrm>
          <a:prstGeom prst="rect">
            <a:avLst/>
          </a:prstGeom>
          <a:solidFill>
            <a:schemeClr val="accent2">
              <a:alpha val="18039"/>
            </a:schemeClr>
          </a:solidFill>
          <a:ln>
            <a:noFill/>
          </a:ln>
          <a:effectLst/>
          <a:extLst>
            <a:ext uri="{91240B29-F687-4F45-9708-019B960494DF}">
              <a14:hiddenLine xmlns:a14="http://schemas.microsoft.com/office/drawing/2010/main" w="28575" algn="ctr">
                <a:solidFill>
                  <a:srgbClr val="FFFFFF"/>
                </a:solidFill>
                <a:miter lim="800000"/>
                <a:headEnd/>
                <a:tailEnd/>
              </a14:hiddenLine>
            </a:ext>
            <a:ext uri="{AF507438-7753-43E0-B8FC-AC1667EBCBE1}">
              <a14:hiddenEffects xmlns:a14="http://schemas.microsoft.com/office/drawing/2010/main">
                <a:effectLst>
                  <a:outerShdw dist="53882" dir="2700000" algn="ctr" rotWithShape="0">
                    <a:srgbClr val="080808">
                      <a:alpha val="50000"/>
                    </a:srgbClr>
                  </a:outerShdw>
                </a:effectLst>
              </a14:hiddenEffects>
            </a:ext>
          </a:extLst>
        </p:spPr>
        <p:txBody>
          <a:bodyPr wrap="none" anchor="ctr"/>
          <a:lstStyle/>
          <a:p>
            <a:endParaRPr lang="zh-CN" altLang="en-US"/>
          </a:p>
        </p:txBody>
      </p:sp>
      <p:sp>
        <p:nvSpPr>
          <p:cNvPr id="274450" name="Rectangle 18"/>
          <p:cNvSpPr>
            <a:spLocks noGrp="1" noChangeArrowheads="1"/>
          </p:cNvSpPr>
          <p:nvPr>
            <p:ph type="ctrTitle" sz="quarter"/>
          </p:nvPr>
        </p:nvSpPr>
        <p:spPr bwMode="gray">
          <a:xfrm>
            <a:off x="3802063" y="1314450"/>
            <a:ext cx="5105400" cy="1470025"/>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lvl1pPr algn="ctr">
              <a:defRPr sz="4400"/>
            </a:lvl1pPr>
          </a:lstStyle>
          <a:p>
            <a:pPr lvl="0"/>
            <a:r>
              <a:rPr lang="zh-CN" altLang="en-US" noProof="0" smtClean="0"/>
              <a:t>单击此处编辑母版标题样式</a:t>
            </a:r>
          </a:p>
        </p:txBody>
      </p:sp>
      <p:sp>
        <p:nvSpPr>
          <p:cNvPr id="274451" name="Rectangle 19"/>
          <p:cNvSpPr>
            <a:spLocks noGrp="1" noChangeArrowheads="1"/>
          </p:cNvSpPr>
          <p:nvPr>
            <p:ph type="subTitle" sz="quarter" idx="1"/>
          </p:nvPr>
        </p:nvSpPr>
        <p:spPr bwMode="gray">
          <a:xfrm>
            <a:off x="3810000" y="2762250"/>
            <a:ext cx="5151438" cy="757238"/>
          </a:xfrm>
        </p:spPr>
        <p:txBody>
          <a:bodyPr/>
          <a:lstStyle>
            <a:lvl1pPr marL="0" indent="0" algn="ctr">
              <a:buFont typeface="Wingdings" pitchFamily="2" charset="2"/>
              <a:buNone/>
              <a:defRPr sz="2000" b="0">
                <a:solidFill>
                  <a:schemeClr val="tx1"/>
                </a:solidFill>
              </a:defRPr>
            </a:lvl1pPr>
          </a:lstStyle>
          <a:p>
            <a:pPr lvl="0"/>
            <a:r>
              <a:rPr lang="zh-CN" altLang="en-US" noProof="0" smtClean="0"/>
              <a:t>单击此处编辑母版副标题样式</a:t>
            </a:r>
          </a:p>
        </p:txBody>
      </p:sp>
      <p:sp>
        <p:nvSpPr>
          <p:cNvPr id="20" name="Rectangle 20"/>
          <p:cNvSpPr>
            <a:spLocks noGrp="1" noChangeArrowheads="1"/>
          </p:cNvSpPr>
          <p:nvPr>
            <p:ph type="ftr" sz="quarter" idx="10"/>
          </p:nvPr>
        </p:nvSpPr>
        <p:spPr bwMode="gray">
          <a:xfrm>
            <a:off x="3552825" y="6534150"/>
            <a:ext cx="2895600" cy="234950"/>
          </a:xfrm>
        </p:spPr>
        <p:txBody>
          <a:bodyPr/>
          <a:lstStyle>
            <a:lvl1pPr>
              <a:defRPr/>
            </a:lvl1pPr>
          </a:lstStyle>
          <a:p>
            <a:pPr>
              <a:defRPr/>
            </a:pPr>
            <a:endParaRPr lang="en-US" altLang="zh-CN"/>
          </a:p>
        </p:txBody>
      </p:sp>
      <p:sp>
        <p:nvSpPr>
          <p:cNvPr id="21" name="Rectangle 21"/>
          <p:cNvSpPr>
            <a:spLocks noGrp="1" noChangeArrowheads="1"/>
          </p:cNvSpPr>
          <p:nvPr>
            <p:ph type="dt" sz="quarter" idx="11"/>
          </p:nvPr>
        </p:nvSpPr>
        <p:spPr bwMode="gray">
          <a:xfrm>
            <a:off x="6900863" y="6526213"/>
            <a:ext cx="2133600" cy="274637"/>
          </a:xfrm>
        </p:spPr>
        <p:txBody>
          <a:bodyPr/>
          <a:lstStyle>
            <a:lvl1pPr>
              <a:defRPr/>
            </a:lvl1pPr>
          </a:lstStyle>
          <a:p>
            <a:pPr>
              <a:defRPr/>
            </a:pPr>
            <a:endParaRPr lang="en-US" altLang="zh-CN"/>
          </a:p>
        </p:txBody>
      </p:sp>
      <p:sp>
        <p:nvSpPr>
          <p:cNvPr id="22" name="Rectangle 22"/>
          <p:cNvSpPr>
            <a:spLocks noGrp="1" noChangeArrowheads="1"/>
          </p:cNvSpPr>
          <p:nvPr>
            <p:ph type="sldNum" sz="quarter" idx="12"/>
          </p:nvPr>
        </p:nvSpPr>
        <p:spPr bwMode="gray">
          <a:xfrm>
            <a:off x="3011488" y="6527800"/>
            <a:ext cx="373062" cy="234950"/>
          </a:xfrm>
        </p:spPr>
        <p:txBody>
          <a:bodyPr/>
          <a:lstStyle>
            <a:lvl1pPr>
              <a:defRPr/>
            </a:lvl1pPr>
          </a:lstStyle>
          <a:p>
            <a:pPr>
              <a:defRPr/>
            </a:pPr>
            <a:fld id="{5F882B2F-00AF-444A-AAEB-826BF02F78BD}" type="slidenum">
              <a:rPr lang="en-US" altLang="zh-CN"/>
              <a:pPr>
                <a:defRPr/>
              </a:pPr>
              <a:t>‹#›</a:t>
            </a:fld>
            <a:endParaRPr lang="en-US" altLang="zh-CN"/>
          </a:p>
        </p:txBody>
      </p:sp>
    </p:spTree>
    <p:extLst>
      <p:ext uri="{BB962C8B-B14F-4D97-AF65-F5344CB8AC3E}">
        <p14:creationId xmlns:p14="http://schemas.microsoft.com/office/powerpoint/2010/main" val="29761644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up)">
                                      <p:cBhvr>
                                        <p:cTn id="7" dur="500"/>
                                        <p:tgtEl>
                                          <p:spTgt spid="5"/>
                                        </p:tgtEl>
                                      </p:cBhvr>
                                    </p:animEffect>
                                  </p:childTnLst>
                                </p:cTn>
                              </p:par>
                              <p:par>
                                <p:cTn id="8" presetID="22" presetClass="entr" presetSubtype="1" fill="hold" grpId="0" nodeType="withEffect">
                                  <p:stCondLst>
                                    <p:cond delay="200"/>
                                  </p:stCondLst>
                                  <p:childTnLst>
                                    <p:set>
                                      <p:cBhvr>
                                        <p:cTn id="9" dur="1" fill="hold">
                                          <p:stCondLst>
                                            <p:cond delay="0"/>
                                          </p:stCondLst>
                                        </p:cTn>
                                        <p:tgtEl>
                                          <p:spTgt spid="4"/>
                                        </p:tgtEl>
                                        <p:attrNameLst>
                                          <p:attrName>style.visibility</p:attrName>
                                        </p:attrNameLst>
                                      </p:cBhvr>
                                      <p:to>
                                        <p:strVal val="visible"/>
                                      </p:to>
                                    </p:set>
                                    <p:animEffect transition="in" filter="wipe(up)">
                                      <p:cBhvr>
                                        <p:cTn id="10" dur="500"/>
                                        <p:tgtEl>
                                          <p:spTgt spid="4"/>
                                        </p:tgtEl>
                                      </p:cBhvr>
                                    </p:animEffect>
                                  </p:childTnLst>
                                </p:cTn>
                              </p:par>
                              <p:par>
                                <p:cTn id="11" presetID="22" presetClass="entr" presetSubtype="1" fill="hold" grpId="0" nodeType="withEffect">
                                  <p:stCondLst>
                                    <p:cond delay="500"/>
                                  </p:stCondLst>
                                  <p:childTnLst>
                                    <p:set>
                                      <p:cBhvr>
                                        <p:cTn id="12" dur="1" fill="hold">
                                          <p:stCondLst>
                                            <p:cond delay="0"/>
                                          </p:stCondLst>
                                        </p:cTn>
                                        <p:tgtEl>
                                          <p:spTgt spid="8"/>
                                        </p:tgtEl>
                                        <p:attrNameLst>
                                          <p:attrName>style.visibility</p:attrName>
                                        </p:attrNameLst>
                                      </p:cBhvr>
                                      <p:to>
                                        <p:strVal val="visible"/>
                                      </p:to>
                                    </p:set>
                                    <p:animEffect transition="in" filter="wipe(up)">
                                      <p:cBhvr>
                                        <p:cTn id="13" dur="500"/>
                                        <p:tgtEl>
                                          <p:spTgt spid="8"/>
                                        </p:tgtEl>
                                      </p:cBhvr>
                                    </p:animEffect>
                                  </p:childTnLst>
                                </p:cTn>
                              </p:par>
                              <p:par>
                                <p:cTn id="14" presetID="22" presetClass="entr" presetSubtype="1" fill="hold" grpId="0" nodeType="withEffect">
                                  <p:stCondLst>
                                    <p:cond delay="800"/>
                                  </p:stCondLst>
                                  <p:childTnLst>
                                    <p:set>
                                      <p:cBhvr>
                                        <p:cTn id="15" dur="1" fill="hold">
                                          <p:stCondLst>
                                            <p:cond delay="0"/>
                                          </p:stCondLst>
                                        </p:cTn>
                                        <p:tgtEl>
                                          <p:spTgt spid="9"/>
                                        </p:tgtEl>
                                        <p:attrNameLst>
                                          <p:attrName>style.visibility</p:attrName>
                                        </p:attrNameLst>
                                      </p:cBhvr>
                                      <p:to>
                                        <p:strVal val="visible"/>
                                      </p:to>
                                    </p:set>
                                    <p:animEffect transition="in" filter="wipe(up)">
                                      <p:cBhvr>
                                        <p:cTn id="16" dur="500"/>
                                        <p:tgtEl>
                                          <p:spTgt spid="9"/>
                                        </p:tgtEl>
                                      </p:cBhvr>
                                    </p:animEffect>
                                  </p:childTnLst>
                                </p:cTn>
                              </p:par>
                              <p:par>
                                <p:cTn id="17" presetID="47" presetClass="entr" presetSubtype="0" fill="hold" grpId="0" nodeType="withEffect">
                                  <p:stCondLst>
                                    <p:cond delay="1100"/>
                                  </p:stCondLst>
                                  <p:childTnLst>
                                    <p:set>
                                      <p:cBhvr>
                                        <p:cTn id="18" dur="1" fill="hold">
                                          <p:stCondLst>
                                            <p:cond delay="0"/>
                                          </p:stCondLst>
                                        </p:cTn>
                                        <p:tgtEl>
                                          <p:spTgt spid="10"/>
                                        </p:tgtEl>
                                        <p:attrNameLst>
                                          <p:attrName>style.visibility</p:attrName>
                                        </p:attrNameLst>
                                      </p:cBhvr>
                                      <p:to>
                                        <p:strVal val="visible"/>
                                      </p:to>
                                    </p:set>
                                    <p:animEffect transition="in" filter="fade">
                                      <p:cBhvr>
                                        <p:cTn id="19" dur="500"/>
                                        <p:tgtEl>
                                          <p:spTgt spid="10"/>
                                        </p:tgtEl>
                                      </p:cBhvr>
                                    </p:animEffect>
                                    <p:anim calcmode="lin" valueType="num">
                                      <p:cBhvr>
                                        <p:cTn id="20" dur="500" fill="hold"/>
                                        <p:tgtEl>
                                          <p:spTgt spid="10"/>
                                        </p:tgtEl>
                                        <p:attrNameLst>
                                          <p:attrName>ppt_x</p:attrName>
                                        </p:attrNameLst>
                                      </p:cBhvr>
                                      <p:tavLst>
                                        <p:tav tm="0">
                                          <p:val>
                                            <p:strVal val="#ppt_x"/>
                                          </p:val>
                                        </p:tav>
                                        <p:tav tm="100000">
                                          <p:val>
                                            <p:strVal val="#ppt_x"/>
                                          </p:val>
                                        </p:tav>
                                      </p:tavLst>
                                    </p:anim>
                                    <p:anim calcmode="lin" valueType="num">
                                      <p:cBhvr>
                                        <p:cTn id="21" dur="500" fill="hold"/>
                                        <p:tgtEl>
                                          <p:spTgt spid="10"/>
                                        </p:tgtEl>
                                        <p:attrNameLst>
                                          <p:attrName>ppt_y</p:attrName>
                                        </p:attrNameLst>
                                      </p:cBhvr>
                                      <p:tavLst>
                                        <p:tav tm="0">
                                          <p:val>
                                            <p:strVal val="#ppt_y-.1"/>
                                          </p:val>
                                        </p:tav>
                                        <p:tav tm="100000">
                                          <p:val>
                                            <p:strVal val="#ppt_y"/>
                                          </p:val>
                                        </p:tav>
                                      </p:tavLst>
                                    </p:anim>
                                  </p:childTnLst>
                                </p:cTn>
                              </p:par>
                              <p:par>
                                <p:cTn id="22" presetID="47" presetClass="entr" presetSubtype="0" fill="hold" grpId="0" nodeType="withEffect">
                                  <p:stCondLst>
                                    <p:cond delay="1500"/>
                                  </p:stCondLst>
                                  <p:childTnLst>
                                    <p:set>
                                      <p:cBhvr>
                                        <p:cTn id="23" dur="1" fill="hold">
                                          <p:stCondLst>
                                            <p:cond delay="0"/>
                                          </p:stCondLst>
                                        </p:cTn>
                                        <p:tgtEl>
                                          <p:spTgt spid="11"/>
                                        </p:tgtEl>
                                        <p:attrNameLst>
                                          <p:attrName>style.visibility</p:attrName>
                                        </p:attrNameLst>
                                      </p:cBhvr>
                                      <p:to>
                                        <p:strVal val="visible"/>
                                      </p:to>
                                    </p:set>
                                    <p:animEffect transition="in" filter="fade">
                                      <p:cBhvr>
                                        <p:cTn id="24" dur="500"/>
                                        <p:tgtEl>
                                          <p:spTgt spid="11"/>
                                        </p:tgtEl>
                                      </p:cBhvr>
                                    </p:animEffect>
                                    <p:anim calcmode="lin" valueType="num">
                                      <p:cBhvr>
                                        <p:cTn id="25" dur="500" fill="hold"/>
                                        <p:tgtEl>
                                          <p:spTgt spid="11"/>
                                        </p:tgtEl>
                                        <p:attrNameLst>
                                          <p:attrName>ppt_x</p:attrName>
                                        </p:attrNameLst>
                                      </p:cBhvr>
                                      <p:tavLst>
                                        <p:tav tm="0">
                                          <p:val>
                                            <p:strVal val="#ppt_x"/>
                                          </p:val>
                                        </p:tav>
                                        <p:tav tm="100000">
                                          <p:val>
                                            <p:strVal val="#ppt_x"/>
                                          </p:val>
                                        </p:tav>
                                      </p:tavLst>
                                    </p:anim>
                                    <p:anim calcmode="lin" valueType="num">
                                      <p:cBhvr>
                                        <p:cTn id="26" dur="500" fill="hold"/>
                                        <p:tgtEl>
                                          <p:spTgt spid="11"/>
                                        </p:tgtEl>
                                        <p:attrNameLst>
                                          <p:attrName>ppt_y</p:attrName>
                                        </p:attrNameLst>
                                      </p:cBhvr>
                                      <p:tavLst>
                                        <p:tav tm="0">
                                          <p:val>
                                            <p:strVal val="#ppt_y-.1"/>
                                          </p:val>
                                        </p:tav>
                                        <p:tav tm="100000">
                                          <p:val>
                                            <p:strVal val="#ppt_y"/>
                                          </p:val>
                                        </p:tav>
                                      </p:tavLst>
                                    </p:anim>
                                  </p:childTnLst>
                                </p:cTn>
                              </p:par>
                              <p:par>
                                <p:cTn id="27" presetID="47" presetClass="entr" presetSubtype="0" fill="hold" grpId="0" nodeType="withEffect">
                                  <p:stCondLst>
                                    <p:cond delay="1900"/>
                                  </p:stCondLst>
                                  <p:childTnLst>
                                    <p:set>
                                      <p:cBhvr>
                                        <p:cTn id="28" dur="1" fill="hold">
                                          <p:stCondLst>
                                            <p:cond delay="0"/>
                                          </p:stCondLst>
                                        </p:cTn>
                                        <p:tgtEl>
                                          <p:spTgt spid="6"/>
                                        </p:tgtEl>
                                        <p:attrNameLst>
                                          <p:attrName>style.visibility</p:attrName>
                                        </p:attrNameLst>
                                      </p:cBhvr>
                                      <p:to>
                                        <p:strVal val="visible"/>
                                      </p:to>
                                    </p:set>
                                    <p:animEffect transition="in" filter="fade">
                                      <p:cBhvr>
                                        <p:cTn id="29" dur="500"/>
                                        <p:tgtEl>
                                          <p:spTgt spid="6"/>
                                        </p:tgtEl>
                                      </p:cBhvr>
                                    </p:animEffect>
                                    <p:anim calcmode="lin" valueType="num">
                                      <p:cBhvr>
                                        <p:cTn id="30" dur="500" fill="hold"/>
                                        <p:tgtEl>
                                          <p:spTgt spid="6"/>
                                        </p:tgtEl>
                                        <p:attrNameLst>
                                          <p:attrName>ppt_x</p:attrName>
                                        </p:attrNameLst>
                                      </p:cBhvr>
                                      <p:tavLst>
                                        <p:tav tm="0">
                                          <p:val>
                                            <p:strVal val="#ppt_x"/>
                                          </p:val>
                                        </p:tav>
                                        <p:tav tm="100000">
                                          <p:val>
                                            <p:strVal val="#ppt_x"/>
                                          </p:val>
                                        </p:tav>
                                      </p:tavLst>
                                    </p:anim>
                                    <p:anim calcmode="lin" valueType="num">
                                      <p:cBhvr>
                                        <p:cTn id="31" dur="500" fill="hold"/>
                                        <p:tgtEl>
                                          <p:spTgt spid="6"/>
                                        </p:tgtEl>
                                        <p:attrNameLst>
                                          <p:attrName>ppt_y</p:attrName>
                                        </p:attrNameLst>
                                      </p:cBhvr>
                                      <p:tavLst>
                                        <p:tav tm="0">
                                          <p:val>
                                            <p:strVal val="#ppt_y-.1"/>
                                          </p:val>
                                        </p:tav>
                                        <p:tav tm="100000">
                                          <p:val>
                                            <p:strVal val="#ppt_y"/>
                                          </p:val>
                                        </p:tav>
                                      </p:tavLst>
                                    </p:anim>
                                  </p:childTnLst>
                                </p:cTn>
                              </p:par>
                              <p:par>
                                <p:cTn id="32" presetID="47" presetClass="entr" presetSubtype="0" fill="hold" grpId="0" nodeType="withEffect">
                                  <p:stCondLst>
                                    <p:cond delay="2300"/>
                                  </p:stCondLst>
                                  <p:childTnLst>
                                    <p:set>
                                      <p:cBhvr>
                                        <p:cTn id="33" dur="1" fill="hold">
                                          <p:stCondLst>
                                            <p:cond delay="0"/>
                                          </p:stCondLst>
                                        </p:cTn>
                                        <p:tgtEl>
                                          <p:spTgt spid="7"/>
                                        </p:tgtEl>
                                        <p:attrNameLst>
                                          <p:attrName>style.visibility</p:attrName>
                                        </p:attrNameLst>
                                      </p:cBhvr>
                                      <p:to>
                                        <p:strVal val="visible"/>
                                      </p:to>
                                    </p:set>
                                    <p:animEffect transition="in" filter="fade">
                                      <p:cBhvr>
                                        <p:cTn id="34" dur="500"/>
                                        <p:tgtEl>
                                          <p:spTgt spid="7"/>
                                        </p:tgtEl>
                                      </p:cBhvr>
                                    </p:animEffect>
                                    <p:anim calcmode="lin" valueType="num">
                                      <p:cBhvr>
                                        <p:cTn id="35" dur="500" fill="hold"/>
                                        <p:tgtEl>
                                          <p:spTgt spid="7"/>
                                        </p:tgtEl>
                                        <p:attrNameLst>
                                          <p:attrName>ppt_x</p:attrName>
                                        </p:attrNameLst>
                                      </p:cBhvr>
                                      <p:tavLst>
                                        <p:tav tm="0">
                                          <p:val>
                                            <p:strVal val="#ppt_x"/>
                                          </p:val>
                                        </p:tav>
                                        <p:tav tm="100000">
                                          <p:val>
                                            <p:strVal val="#ppt_x"/>
                                          </p:val>
                                        </p:tav>
                                      </p:tavLst>
                                    </p:anim>
                                    <p:anim calcmode="lin" valueType="num">
                                      <p:cBhvr>
                                        <p:cTn id="36" dur="500" fill="hold"/>
                                        <p:tgtEl>
                                          <p:spTgt spid="7"/>
                                        </p:tgtEl>
                                        <p:attrNameLst>
                                          <p:attrName>ppt_y</p:attrName>
                                        </p:attrNameLst>
                                      </p:cBhvr>
                                      <p:tavLst>
                                        <p:tav tm="0">
                                          <p:val>
                                            <p:strVal val="#ppt_y-.1"/>
                                          </p:val>
                                        </p:tav>
                                        <p:tav tm="100000">
                                          <p:val>
                                            <p:strVal val="#ppt_y"/>
                                          </p:val>
                                        </p:tav>
                                      </p:tavLst>
                                    </p:anim>
                                  </p:childTnLst>
                                </p:cTn>
                              </p:par>
                              <p:par>
                                <p:cTn id="37" presetID="47" presetClass="entr" presetSubtype="0" fill="hold" grpId="0" nodeType="withEffect">
                                  <p:stCondLst>
                                    <p:cond delay="2600"/>
                                  </p:stCondLst>
                                  <p:childTnLst>
                                    <p:set>
                                      <p:cBhvr>
                                        <p:cTn id="38" dur="1" fill="hold">
                                          <p:stCondLst>
                                            <p:cond delay="0"/>
                                          </p:stCondLst>
                                        </p:cTn>
                                        <p:tgtEl>
                                          <p:spTgt spid="12"/>
                                        </p:tgtEl>
                                        <p:attrNameLst>
                                          <p:attrName>style.visibility</p:attrName>
                                        </p:attrNameLst>
                                      </p:cBhvr>
                                      <p:to>
                                        <p:strVal val="visible"/>
                                      </p:to>
                                    </p:set>
                                    <p:animEffect transition="in" filter="fade">
                                      <p:cBhvr>
                                        <p:cTn id="39" dur="500"/>
                                        <p:tgtEl>
                                          <p:spTgt spid="12"/>
                                        </p:tgtEl>
                                      </p:cBhvr>
                                    </p:animEffect>
                                    <p:anim calcmode="lin" valueType="num">
                                      <p:cBhvr>
                                        <p:cTn id="40" dur="500" fill="hold"/>
                                        <p:tgtEl>
                                          <p:spTgt spid="12"/>
                                        </p:tgtEl>
                                        <p:attrNameLst>
                                          <p:attrName>ppt_x</p:attrName>
                                        </p:attrNameLst>
                                      </p:cBhvr>
                                      <p:tavLst>
                                        <p:tav tm="0">
                                          <p:val>
                                            <p:strVal val="#ppt_x"/>
                                          </p:val>
                                        </p:tav>
                                        <p:tav tm="100000">
                                          <p:val>
                                            <p:strVal val="#ppt_x"/>
                                          </p:val>
                                        </p:tav>
                                      </p:tavLst>
                                    </p:anim>
                                    <p:anim calcmode="lin" valueType="num">
                                      <p:cBhvr>
                                        <p:cTn id="41" dur="500" fill="hold"/>
                                        <p:tgtEl>
                                          <p:spTgt spid="12"/>
                                        </p:tgtEl>
                                        <p:attrNameLst>
                                          <p:attrName>ppt_y</p:attrName>
                                        </p:attrNameLst>
                                      </p:cBhvr>
                                      <p:tavLst>
                                        <p:tav tm="0">
                                          <p:val>
                                            <p:strVal val="#ppt_y-.1"/>
                                          </p:val>
                                        </p:tav>
                                        <p:tav tm="100000">
                                          <p:val>
                                            <p:strVal val="#ppt_y"/>
                                          </p:val>
                                        </p:tav>
                                      </p:tavLst>
                                    </p:anim>
                                  </p:childTnLst>
                                </p:cTn>
                              </p:par>
                              <p:par>
                                <p:cTn id="42" presetID="47" presetClass="entr" presetSubtype="0" fill="hold" grpId="0" nodeType="withEffect">
                                  <p:stCondLst>
                                    <p:cond delay="2600"/>
                                  </p:stCondLst>
                                  <p:childTnLst>
                                    <p:set>
                                      <p:cBhvr>
                                        <p:cTn id="43" dur="1" fill="hold">
                                          <p:stCondLst>
                                            <p:cond delay="0"/>
                                          </p:stCondLst>
                                        </p:cTn>
                                        <p:tgtEl>
                                          <p:spTgt spid="18"/>
                                        </p:tgtEl>
                                        <p:attrNameLst>
                                          <p:attrName>style.visibility</p:attrName>
                                        </p:attrNameLst>
                                      </p:cBhvr>
                                      <p:to>
                                        <p:strVal val="visible"/>
                                      </p:to>
                                    </p:set>
                                    <p:animEffect transition="in" filter="fade">
                                      <p:cBhvr>
                                        <p:cTn id="44" dur="500"/>
                                        <p:tgtEl>
                                          <p:spTgt spid="18"/>
                                        </p:tgtEl>
                                      </p:cBhvr>
                                    </p:animEffect>
                                    <p:anim calcmode="lin" valueType="num">
                                      <p:cBhvr>
                                        <p:cTn id="45" dur="500" fill="hold"/>
                                        <p:tgtEl>
                                          <p:spTgt spid="18"/>
                                        </p:tgtEl>
                                        <p:attrNameLst>
                                          <p:attrName>ppt_x</p:attrName>
                                        </p:attrNameLst>
                                      </p:cBhvr>
                                      <p:tavLst>
                                        <p:tav tm="0">
                                          <p:val>
                                            <p:strVal val="#ppt_x"/>
                                          </p:val>
                                        </p:tav>
                                        <p:tav tm="100000">
                                          <p:val>
                                            <p:strVal val="#ppt_x"/>
                                          </p:val>
                                        </p:tav>
                                      </p:tavLst>
                                    </p:anim>
                                    <p:anim calcmode="lin" valueType="num">
                                      <p:cBhvr>
                                        <p:cTn id="46" dur="500" fill="hold"/>
                                        <p:tgtEl>
                                          <p:spTgt spid="18"/>
                                        </p:tgtEl>
                                        <p:attrNameLst>
                                          <p:attrName>ppt_y</p:attrName>
                                        </p:attrNameLst>
                                      </p:cBhvr>
                                      <p:tavLst>
                                        <p:tav tm="0">
                                          <p:val>
                                            <p:strVal val="#ppt_y-.1"/>
                                          </p:val>
                                        </p:tav>
                                        <p:tav tm="100000">
                                          <p:val>
                                            <p:strVal val="#ppt_y"/>
                                          </p:val>
                                        </p:tav>
                                      </p:tavLst>
                                    </p:anim>
                                  </p:childTnLst>
                                </p:cTn>
                              </p:par>
                              <p:par>
                                <p:cTn id="47" presetID="47" presetClass="entr" presetSubtype="0" fill="hold" grpId="0" nodeType="withEffect">
                                  <p:stCondLst>
                                    <p:cond delay="2500"/>
                                  </p:stCondLst>
                                  <p:childTnLst>
                                    <p:set>
                                      <p:cBhvr>
                                        <p:cTn id="48" dur="1" fill="hold">
                                          <p:stCondLst>
                                            <p:cond delay="0"/>
                                          </p:stCondLst>
                                        </p:cTn>
                                        <p:tgtEl>
                                          <p:spTgt spid="17"/>
                                        </p:tgtEl>
                                        <p:attrNameLst>
                                          <p:attrName>style.visibility</p:attrName>
                                        </p:attrNameLst>
                                      </p:cBhvr>
                                      <p:to>
                                        <p:strVal val="visible"/>
                                      </p:to>
                                    </p:set>
                                    <p:animEffect transition="in" filter="fade">
                                      <p:cBhvr>
                                        <p:cTn id="49" dur="500"/>
                                        <p:tgtEl>
                                          <p:spTgt spid="17"/>
                                        </p:tgtEl>
                                      </p:cBhvr>
                                    </p:animEffect>
                                    <p:anim calcmode="lin" valueType="num">
                                      <p:cBhvr>
                                        <p:cTn id="50" dur="500" fill="hold"/>
                                        <p:tgtEl>
                                          <p:spTgt spid="17"/>
                                        </p:tgtEl>
                                        <p:attrNameLst>
                                          <p:attrName>ppt_x</p:attrName>
                                        </p:attrNameLst>
                                      </p:cBhvr>
                                      <p:tavLst>
                                        <p:tav tm="0">
                                          <p:val>
                                            <p:strVal val="#ppt_x"/>
                                          </p:val>
                                        </p:tav>
                                        <p:tav tm="100000">
                                          <p:val>
                                            <p:strVal val="#ppt_x"/>
                                          </p:val>
                                        </p:tav>
                                      </p:tavLst>
                                    </p:anim>
                                    <p:anim calcmode="lin" valueType="num">
                                      <p:cBhvr>
                                        <p:cTn id="51" dur="500" fill="hold"/>
                                        <p:tgtEl>
                                          <p:spTgt spid="17"/>
                                        </p:tgtEl>
                                        <p:attrNameLst>
                                          <p:attrName>ppt_y</p:attrName>
                                        </p:attrNameLst>
                                      </p:cBhvr>
                                      <p:tavLst>
                                        <p:tav tm="0">
                                          <p:val>
                                            <p:strVal val="#ppt_y-.1"/>
                                          </p:val>
                                        </p:tav>
                                        <p:tav tm="100000">
                                          <p:val>
                                            <p:strVal val="#ppt_y"/>
                                          </p:val>
                                        </p:tav>
                                      </p:tavLst>
                                    </p:anim>
                                  </p:childTnLst>
                                </p:cTn>
                              </p:par>
                              <p:par>
                                <p:cTn id="52" presetID="47" presetClass="entr" presetSubtype="0" fill="hold" grpId="0" nodeType="withEffect">
                                  <p:stCondLst>
                                    <p:cond delay="2400"/>
                                  </p:stCondLst>
                                  <p:childTnLst>
                                    <p:set>
                                      <p:cBhvr>
                                        <p:cTn id="53" dur="1" fill="hold">
                                          <p:stCondLst>
                                            <p:cond delay="0"/>
                                          </p:stCondLst>
                                        </p:cTn>
                                        <p:tgtEl>
                                          <p:spTgt spid="19"/>
                                        </p:tgtEl>
                                        <p:attrNameLst>
                                          <p:attrName>style.visibility</p:attrName>
                                        </p:attrNameLst>
                                      </p:cBhvr>
                                      <p:to>
                                        <p:strVal val="visible"/>
                                      </p:to>
                                    </p:set>
                                    <p:animEffect transition="in" filter="fade">
                                      <p:cBhvr>
                                        <p:cTn id="54" dur="500"/>
                                        <p:tgtEl>
                                          <p:spTgt spid="19"/>
                                        </p:tgtEl>
                                      </p:cBhvr>
                                    </p:animEffect>
                                    <p:anim calcmode="lin" valueType="num">
                                      <p:cBhvr>
                                        <p:cTn id="55" dur="500" fill="hold"/>
                                        <p:tgtEl>
                                          <p:spTgt spid="19"/>
                                        </p:tgtEl>
                                        <p:attrNameLst>
                                          <p:attrName>ppt_x</p:attrName>
                                        </p:attrNameLst>
                                      </p:cBhvr>
                                      <p:tavLst>
                                        <p:tav tm="0">
                                          <p:val>
                                            <p:strVal val="#ppt_x"/>
                                          </p:val>
                                        </p:tav>
                                        <p:tav tm="100000">
                                          <p:val>
                                            <p:strVal val="#ppt_x"/>
                                          </p:val>
                                        </p:tav>
                                      </p:tavLst>
                                    </p:anim>
                                    <p:anim calcmode="lin" valueType="num">
                                      <p:cBhvr>
                                        <p:cTn id="56" dur="500" fill="hold"/>
                                        <p:tgtEl>
                                          <p:spTgt spid="19"/>
                                        </p:tgtEl>
                                        <p:attrNameLst>
                                          <p:attrName>ppt_y</p:attrName>
                                        </p:attrNameLst>
                                      </p:cBhvr>
                                      <p:tavLst>
                                        <p:tav tm="0">
                                          <p:val>
                                            <p:strVal val="#ppt_y-.1"/>
                                          </p:val>
                                        </p:tav>
                                        <p:tav tm="100000">
                                          <p:val>
                                            <p:strVal val="#ppt_y"/>
                                          </p:val>
                                        </p:tav>
                                      </p:tavLst>
                                    </p:anim>
                                  </p:childTnLst>
                                </p:cTn>
                              </p:par>
                              <p:par>
                                <p:cTn id="57" presetID="47" presetClass="entr" presetSubtype="0" fill="hold" grpId="0" nodeType="withEffect">
                                  <p:stCondLst>
                                    <p:cond delay="2000"/>
                                  </p:stCondLst>
                                  <p:childTnLst>
                                    <p:set>
                                      <p:cBhvr>
                                        <p:cTn id="58" dur="1" fill="hold">
                                          <p:stCondLst>
                                            <p:cond delay="0"/>
                                          </p:stCondLst>
                                        </p:cTn>
                                        <p:tgtEl>
                                          <p:spTgt spid="13"/>
                                        </p:tgtEl>
                                        <p:attrNameLst>
                                          <p:attrName>style.visibility</p:attrName>
                                        </p:attrNameLst>
                                      </p:cBhvr>
                                      <p:to>
                                        <p:strVal val="visible"/>
                                      </p:to>
                                    </p:set>
                                    <p:animEffect transition="in" filter="fade">
                                      <p:cBhvr>
                                        <p:cTn id="59" dur="500"/>
                                        <p:tgtEl>
                                          <p:spTgt spid="13"/>
                                        </p:tgtEl>
                                      </p:cBhvr>
                                    </p:animEffect>
                                    <p:anim calcmode="lin" valueType="num">
                                      <p:cBhvr>
                                        <p:cTn id="60" dur="500" fill="hold"/>
                                        <p:tgtEl>
                                          <p:spTgt spid="13"/>
                                        </p:tgtEl>
                                        <p:attrNameLst>
                                          <p:attrName>ppt_x</p:attrName>
                                        </p:attrNameLst>
                                      </p:cBhvr>
                                      <p:tavLst>
                                        <p:tav tm="0">
                                          <p:val>
                                            <p:strVal val="#ppt_x"/>
                                          </p:val>
                                        </p:tav>
                                        <p:tav tm="100000">
                                          <p:val>
                                            <p:strVal val="#ppt_x"/>
                                          </p:val>
                                        </p:tav>
                                      </p:tavLst>
                                    </p:anim>
                                    <p:anim calcmode="lin" valueType="num">
                                      <p:cBhvr>
                                        <p:cTn id="61" dur="500" fill="hold"/>
                                        <p:tgtEl>
                                          <p:spTgt spid="13"/>
                                        </p:tgtEl>
                                        <p:attrNameLst>
                                          <p:attrName>ppt_y</p:attrName>
                                        </p:attrNameLst>
                                      </p:cBhvr>
                                      <p:tavLst>
                                        <p:tav tm="0">
                                          <p:val>
                                            <p:strVal val="#ppt_y-.1"/>
                                          </p:val>
                                        </p:tav>
                                        <p:tav tm="100000">
                                          <p:val>
                                            <p:strVal val="#ppt_y"/>
                                          </p:val>
                                        </p:tav>
                                      </p:tavLst>
                                    </p:anim>
                                  </p:childTnLst>
                                </p:cTn>
                              </p:par>
                              <p:par>
                                <p:cTn id="62" presetID="47" presetClass="entr" presetSubtype="0" fill="hold" grpId="0" nodeType="withEffect">
                                  <p:stCondLst>
                                    <p:cond delay="1800"/>
                                  </p:stCondLst>
                                  <p:childTnLst>
                                    <p:set>
                                      <p:cBhvr>
                                        <p:cTn id="63" dur="1" fill="hold">
                                          <p:stCondLst>
                                            <p:cond delay="0"/>
                                          </p:stCondLst>
                                        </p:cTn>
                                        <p:tgtEl>
                                          <p:spTgt spid="14"/>
                                        </p:tgtEl>
                                        <p:attrNameLst>
                                          <p:attrName>style.visibility</p:attrName>
                                        </p:attrNameLst>
                                      </p:cBhvr>
                                      <p:to>
                                        <p:strVal val="visible"/>
                                      </p:to>
                                    </p:set>
                                    <p:animEffect transition="in" filter="fade">
                                      <p:cBhvr>
                                        <p:cTn id="64" dur="500"/>
                                        <p:tgtEl>
                                          <p:spTgt spid="14"/>
                                        </p:tgtEl>
                                      </p:cBhvr>
                                    </p:animEffect>
                                    <p:anim calcmode="lin" valueType="num">
                                      <p:cBhvr>
                                        <p:cTn id="65" dur="500" fill="hold"/>
                                        <p:tgtEl>
                                          <p:spTgt spid="14"/>
                                        </p:tgtEl>
                                        <p:attrNameLst>
                                          <p:attrName>ppt_x</p:attrName>
                                        </p:attrNameLst>
                                      </p:cBhvr>
                                      <p:tavLst>
                                        <p:tav tm="0">
                                          <p:val>
                                            <p:strVal val="#ppt_x"/>
                                          </p:val>
                                        </p:tav>
                                        <p:tav tm="100000">
                                          <p:val>
                                            <p:strVal val="#ppt_x"/>
                                          </p:val>
                                        </p:tav>
                                      </p:tavLst>
                                    </p:anim>
                                    <p:anim calcmode="lin" valueType="num">
                                      <p:cBhvr>
                                        <p:cTn id="66" dur="500" fill="hold"/>
                                        <p:tgtEl>
                                          <p:spTgt spid="14"/>
                                        </p:tgtEl>
                                        <p:attrNameLst>
                                          <p:attrName>ppt_y</p:attrName>
                                        </p:attrNameLst>
                                      </p:cBhvr>
                                      <p:tavLst>
                                        <p:tav tm="0">
                                          <p:val>
                                            <p:strVal val="#ppt_y-.1"/>
                                          </p:val>
                                        </p:tav>
                                        <p:tav tm="100000">
                                          <p:val>
                                            <p:strVal val="#ppt_y"/>
                                          </p:val>
                                        </p:tav>
                                      </p:tavLst>
                                    </p:anim>
                                  </p:childTnLst>
                                </p:cTn>
                              </p:par>
                            </p:childTnLst>
                          </p:cTn>
                        </p:par>
                        <p:par>
                          <p:cTn id="67" fill="hold">
                            <p:stCondLst>
                              <p:cond delay="3100"/>
                            </p:stCondLst>
                            <p:childTnLst>
                              <p:par>
                                <p:cTn id="68" presetID="6" presetClass="emph" presetSubtype="0" fill="hold" grpId="1" nodeType="afterEffect">
                                  <p:stCondLst>
                                    <p:cond delay="0"/>
                                  </p:stCondLst>
                                  <p:childTnLst>
                                    <p:animScale>
                                      <p:cBhvr>
                                        <p:cTn id="69" dur="500" fill="hold"/>
                                        <p:tgtEl>
                                          <p:spTgt spid="5"/>
                                        </p:tgtEl>
                                      </p:cBhvr>
                                      <p:by x="150000" y="150000"/>
                                    </p:animScale>
                                  </p:childTnLst>
                                </p:cTn>
                              </p:par>
                              <p:par>
                                <p:cTn id="70" presetID="6" presetClass="emph" presetSubtype="0" fill="hold" grpId="1" nodeType="withEffect">
                                  <p:stCondLst>
                                    <p:cond delay="200"/>
                                  </p:stCondLst>
                                  <p:childTnLst>
                                    <p:animScale>
                                      <p:cBhvr>
                                        <p:cTn id="71" dur="500" fill="hold"/>
                                        <p:tgtEl>
                                          <p:spTgt spid="8"/>
                                        </p:tgtEl>
                                      </p:cBhvr>
                                      <p:by x="150000" y="150000"/>
                                    </p:animScale>
                                  </p:childTnLst>
                                </p:cTn>
                              </p:par>
                              <p:par>
                                <p:cTn id="72" presetID="6" presetClass="emph" presetSubtype="0" fill="hold" grpId="1" nodeType="withEffect">
                                  <p:stCondLst>
                                    <p:cond delay="400"/>
                                  </p:stCondLst>
                                  <p:childTnLst>
                                    <p:animScale>
                                      <p:cBhvr>
                                        <p:cTn id="73" dur="500" fill="hold"/>
                                        <p:tgtEl>
                                          <p:spTgt spid="9"/>
                                        </p:tgtEl>
                                      </p:cBhvr>
                                      <p:by x="150000" y="150000"/>
                                    </p:animScale>
                                  </p:childTnLst>
                                </p:cTn>
                              </p:par>
                              <p:par>
                                <p:cTn id="74" presetID="6" presetClass="emph" presetSubtype="0" fill="hold" grpId="1" nodeType="withEffect">
                                  <p:stCondLst>
                                    <p:cond delay="800"/>
                                  </p:stCondLst>
                                  <p:childTnLst>
                                    <p:animScale>
                                      <p:cBhvr>
                                        <p:cTn id="75" dur="500" fill="hold"/>
                                        <p:tgtEl>
                                          <p:spTgt spid="10"/>
                                        </p:tgtEl>
                                      </p:cBhvr>
                                      <p:by x="150000" y="150000"/>
                                    </p:animScale>
                                  </p:childTnLst>
                                </p:cTn>
                              </p:par>
                              <p:par>
                                <p:cTn id="76" presetID="6" presetClass="emph" presetSubtype="0" fill="hold" grpId="1" nodeType="withEffect">
                                  <p:stCondLst>
                                    <p:cond delay="1100"/>
                                  </p:stCondLst>
                                  <p:childTnLst>
                                    <p:animScale>
                                      <p:cBhvr>
                                        <p:cTn id="77" dur="500" fill="hold"/>
                                        <p:tgtEl>
                                          <p:spTgt spid="11"/>
                                        </p:tgtEl>
                                      </p:cBhvr>
                                      <p:by x="150000" y="150000"/>
                                    </p:animScale>
                                  </p:childTnLst>
                                </p:cTn>
                              </p:par>
                              <p:par>
                                <p:cTn id="78" presetID="6" presetClass="emph" presetSubtype="0" fill="hold" grpId="1" nodeType="withEffect">
                                  <p:stCondLst>
                                    <p:cond delay="1400"/>
                                  </p:stCondLst>
                                  <p:childTnLst>
                                    <p:animScale>
                                      <p:cBhvr>
                                        <p:cTn id="79" dur="500" fill="hold"/>
                                        <p:tgtEl>
                                          <p:spTgt spid="6"/>
                                        </p:tgtEl>
                                      </p:cBhvr>
                                      <p:by x="150000" y="150000"/>
                                    </p:animScale>
                                  </p:childTnLst>
                                </p:cTn>
                              </p:par>
                              <p:par>
                                <p:cTn id="80" presetID="6" presetClass="emph" presetSubtype="0" fill="hold" grpId="1" nodeType="withEffect">
                                  <p:stCondLst>
                                    <p:cond delay="1700"/>
                                  </p:stCondLst>
                                  <p:childTnLst>
                                    <p:animScale>
                                      <p:cBhvr>
                                        <p:cTn id="81" dur="500" fill="hold"/>
                                        <p:tgtEl>
                                          <p:spTgt spid="7"/>
                                        </p:tgtEl>
                                      </p:cBhvr>
                                      <p:by x="150000" y="150000"/>
                                    </p:animScale>
                                  </p:childTnLst>
                                </p:cTn>
                              </p:par>
                              <p:par>
                                <p:cTn id="82" presetID="6" presetClass="emph" presetSubtype="0" fill="hold" grpId="1" nodeType="withEffect">
                                  <p:stCondLst>
                                    <p:cond delay="2000"/>
                                  </p:stCondLst>
                                  <p:childTnLst>
                                    <p:animScale>
                                      <p:cBhvr>
                                        <p:cTn id="83" dur="500" fill="hold"/>
                                        <p:tgtEl>
                                          <p:spTgt spid="12"/>
                                        </p:tgtEl>
                                      </p:cBhvr>
                                      <p:by x="150000" y="150000"/>
                                    </p:animScale>
                                  </p:childTnLst>
                                </p:cTn>
                              </p:par>
                              <p:par>
                                <p:cTn id="84" presetID="6" presetClass="emph" presetSubtype="0" fill="hold" grpId="1" nodeType="withEffect">
                                  <p:stCondLst>
                                    <p:cond delay="2200"/>
                                  </p:stCondLst>
                                  <p:childTnLst>
                                    <p:animScale>
                                      <p:cBhvr>
                                        <p:cTn id="85" dur="500" fill="hold"/>
                                        <p:tgtEl>
                                          <p:spTgt spid="13"/>
                                        </p:tgtEl>
                                      </p:cBhvr>
                                      <p:by x="150000" y="150000"/>
                                    </p:animScale>
                                  </p:childTnLst>
                                </p:cTn>
                              </p:par>
                              <p:par>
                                <p:cTn id="86" presetID="6" presetClass="emph" presetSubtype="0" fill="hold" grpId="1" nodeType="withEffect">
                                  <p:stCondLst>
                                    <p:cond delay="2300"/>
                                  </p:stCondLst>
                                  <p:childTnLst>
                                    <p:animScale>
                                      <p:cBhvr>
                                        <p:cTn id="87" dur="500" fill="hold"/>
                                        <p:tgtEl>
                                          <p:spTgt spid="14"/>
                                        </p:tgtEl>
                                      </p:cBhvr>
                                      <p:by x="150000" y="150000"/>
                                    </p:animScale>
                                  </p:childTnLst>
                                </p:cTn>
                              </p:par>
                            </p:childTnLst>
                          </p:cTn>
                        </p:par>
                        <p:par>
                          <p:cTn id="88" fill="hold">
                            <p:stCondLst>
                              <p:cond delay="5900"/>
                            </p:stCondLst>
                            <p:childTnLst>
                              <p:par>
                                <p:cTn id="89" presetID="6" presetClass="emph" presetSubtype="0" fill="hold" grpId="1" nodeType="afterEffect">
                                  <p:stCondLst>
                                    <p:cond delay="0"/>
                                  </p:stCondLst>
                                  <p:childTnLst>
                                    <p:animScale>
                                      <p:cBhvr>
                                        <p:cTn id="90" dur="500" fill="hold"/>
                                        <p:tgtEl>
                                          <p:spTgt spid="4"/>
                                        </p:tgtEl>
                                      </p:cBhvr>
                                      <p:by x="150000" y="150000"/>
                                    </p:animScale>
                                  </p:childTnLst>
                                </p:cTn>
                              </p:par>
                              <p:par>
                                <p:cTn id="91" presetID="6" presetClass="emph" presetSubtype="0" fill="hold" grpId="1" nodeType="withEffect">
                                  <p:stCondLst>
                                    <p:cond delay="400"/>
                                  </p:stCondLst>
                                  <p:childTnLst>
                                    <p:animScale>
                                      <p:cBhvr>
                                        <p:cTn id="92" dur="500" fill="hold"/>
                                        <p:tgtEl>
                                          <p:spTgt spid="17"/>
                                        </p:tgtEl>
                                      </p:cBhvr>
                                      <p:by x="150000" y="150000"/>
                                    </p:animScale>
                                  </p:childTnLst>
                                </p:cTn>
                              </p:par>
                              <p:par>
                                <p:cTn id="93" presetID="6" presetClass="emph" presetSubtype="0" fill="hold" grpId="1" nodeType="withEffect">
                                  <p:stCondLst>
                                    <p:cond delay="800"/>
                                  </p:stCondLst>
                                  <p:childTnLst>
                                    <p:animScale>
                                      <p:cBhvr>
                                        <p:cTn id="94" dur="500" fill="hold"/>
                                        <p:tgtEl>
                                          <p:spTgt spid="18"/>
                                        </p:tgtEl>
                                      </p:cBhvr>
                                      <p:by x="150000" y="150000"/>
                                    </p:animScale>
                                  </p:childTnLst>
                                </p:cTn>
                              </p:par>
                              <p:par>
                                <p:cTn id="95" presetID="6" presetClass="emph" presetSubtype="0" fill="hold" grpId="1" nodeType="withEffect">
                                  <p:stCondLst>
                                    <p:cond delay="1100"/>
                                  </p:stCondLst>
                                  <p:childTnLst>
                                    <p:animScale>
                                      <p:cBhvr>
                                        <p:cTn id="96" dur="500" fill="hold"/>
                                        <p:tgtEl>
                                          <p:spTgt spid="19"/>
                                        </p:tgtEl>
                                      </p:cBhvr>
                                      <p:by x="150000" y="15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4" grpId="1" animBg="1"/>
      <p:bldP spid="5" grpId="0" animBg="1"/>
      <p:bldP spid="5" grpId="1" animBg="1"/>
      <p:bldP spid="6" grpId="0" animBg="1"/>
      <p:bldP spid="6" grpId="1" animBg="1"/>
      <p:bldP spid="7" grpId="0" animBg="1"/>
      <p:bldP spid="7" grpId="1" animBg="1"/>
      <p:bldP spid="8" grpId="0" animBg="1"/>
      <p:bldP spid="8" grpId="1" animBg="1"/>
      <p:bldP spid="9" grpId="0" animBg="1"/>
      <p:bldP spid="9" grpId="1" animBg="1"/>
      <p:bldP spid="10" grpId="0" animBg="1"/>
      <p:bldP spid="10" grpId="1" animBg="1"/>
      <p:bldP spid="11" grpId="0" animBg="1"/>
      <p:bldP spid="11" grpId="1" animBg="1"/>
      <p:bldP spid="12" grpId="0" animBg="1"/>
      <p:bldP spid="12" grpId="1" animBg="1"/>
      <p:bldP spid="13" grpId="0" animBg="1"/>
      <p:bldP spid="13" grpId="1" animBg="1"/>
      <p:bldP spid="14" grpId="0" animBg="1"/>
      <p:bldP spid="14" grpId="1" animBg="1"/>
      <p:bldP spid="17" grpId="0" animBg="1"/>
      <p:bldP spid="17" grpId="1" animBg="1"/>
      <p:bldP spid="18" grpId="0" animBg="1"/>
      <p:bldP spid="18" grpId="1" animBg="1"/>
      <p:bldP spid="19" grpId="0" animBg="1"/>
      <p:bldP spid="19" grpId="1" animBg="1"/>
    </p:bld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10"/>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11"/>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12"/>
          <p:cNvSpPr>
            <a:spLocks noGrp="1" noChangeArrowheads="1"/>
          </p:cNvSpPr>
          <p:nvPr>
            <p:ph type="sldNum" sz="quarter" idx="12"/>
          </p:nvPr>
        </p:nvSpPr>
        <p:spPr>
          <a:ln/>
        </p:spPr>
        <p:txBody>
          <a:bodyPr/>
          <a:lstStyle>
            <a:lvl1pPr>
              <a:defRPr/>
            </a:lvl1pPr>
          </a:lstStyle>
          <a:p>
            <a:pPr>
              <a:defRPr/>
            </a:pPr>
            <a:fld id="{D51D2B93-15A5-4592-AC03-48DD57E914C5}" type="slidenum">
              <a:rPr lang="en-US" altLang="zh-CN"/>
              <a:pPr>
                <a:defRPr/>
              </a:pPr>
              <a:t>‹#›</a:t>
            </a:fld>
            <a:endParaRPr lang="en-US" altLang="zh-CN"/>
          </a:p>
        </p:txBody>
      </p:sp>
    </p:spTree>
    <p:extLst>
      <p:ext uri="{BB962C8B-B14F-4D97-AF65-F5344CB8AC3E}">
        <p14:creationId xmlns:p14="http://schemas.microsoft.com/office/powerpoint/2010/main" val="42863074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6"/>
          <p:cNvSpPr>
            <a:spLocks noGrp="1" noChangeArrowheads="1"/>
          </p:cNvSpPr>
          <p:nvPr>
            <p:ph type="sldNum" sz="quarter" idx="10"/>
          </p:nvPr>
        </p:nvSpPr>
        <p:spPr>
          <a:ln/>
        </p:spPr>
        <p:txBody>
          <a:bodyPr/>
          <a:lstStyle>
            <a:lvl1pPr>
              <a:defRPr/>
            </a:lvl1pPr>
          </a:lstStyle>
          <a:p>
            <a:pPr>
              <a:defRPr/>
            </a:pPr>
            <a:fld id="{0F43490A-A0A5-477B-B55B-4C507CF2CAAE}" type="slidenum">
              <a:rPr lang="en-US" altLang="zh-CN"/>
              <a:pPr>
                <a:defRPr/>
              </a:pPr>
              <a:t>‹#›</a:t>
            </a:fld>
            <a:endParaRPr lang="en-US" altLang="zh-CN"/>
          </a:p>
        </p:txBody>
      </p:sp>
      <p:sp>
        <p:nvSpPr>
          <p:cNvPr id="3" name="Rectangle 8"/>
          <p:cNvSpPr>
            <a:spLocks noGrp="1" noChangeArrowheads="1"/>
          </p:cNvSpPr>
          <p:nvPr>
            <p:ph type="dt" sz="half" idx="11"/>
          </p:nvPr>
        </p:nvSpPr>
        <p:spPr>
          <a:ln/>
        </p:spPr>
        <p:txBody>
          <a:bodyPr/>
          <a:lstStyle>
            <a:lvl1pPr>
              <a:defRPr/>
            </a:lvl1pPr>
          </a:lstStyle>
          <a:p>
            <a:pPr>
              <a:defRPr/>
            </a:pPr>
            <a:endParaRPr lang="en-US" altLang="zh-CN"/>
          </a:p>
        </p:txBody>
      </p:sp>
    </p:spTree>
    <p:extLst>
      <p:ext uri="{BB962C8B-B14F-4D97-AF65-F5344CB8AC3E}">
        <p14:creationId xmlns:p14="http://schemas.microsoft.com/office/powerpoint/2010/main" val="1911951187"/>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a:prstGeom prst="rect">
            <a:avLst/>
          </a:prstGeo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Rectangle 10"/>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11"/>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12"/>
          <p:cNvSpPr>
            <a:spLocks noGrp="1" noChangeArrowheads="1"/>
          </p:cNvSpPr>
          <p:nvPr>
            <p:ph type="sldNum" sz="quarter" idx="12"/>
          </p:nvPr>
        </p:nvSpPr>
        <p:spPr>
          <a:ln/>
        </p:spPr>
        <p:txBody>
          <a:bodyPr/>
          <a:lstStyle>
            <a:lvl1pPr>
              <a:defRPr/>
            </a:lvl1pPr>
          </a:lstStyle>
          <a:p>
            <a:pPr>
              <a:defRPr/>
            </a:pPr>
            <a:fld id="{8037D787-E5B5-430A-AD9A-3ADF1A93A4F4}" type="slidenum">
              <a:rPr lang="en-US" altLang="zh-CN"/>
              <a:pPr>
                <a:defRPr/>
              </a:pPr>
              <a:t>‹#›</a:t>
            </a:fld>
            <a:endParaRPr lang="en-US" altLang="zh-CN"/>
          </a:p>
        </p:txBody>
      </p:sp>
    </p:spTree>
    <p:extLst>
      <p:ext uri="{BB962C8B-B14F-4D97-AF65-F5344CB8AC3E}">
        <p14:creationId xmlns:p14="http://schemas.microsoft.com/office/powerpoint/2010/main" val="640978622"/>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1030288" y="1163638"/>
            <a:ext cx="3903662" cy="536098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5086350" y="1163638"/>
            <a:ext cx="3905250" cy="536098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Rectangle 10"/>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11"/>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12"/>
          <p:cNvSpPr>
            <a:spLocks noGrp="1" noChangeArrowheads="1"/>
          </p:cNvSpPr>
          <p:nvPr>
            <p:ph type="sldNum" sz="quarter" idx="12"/>
          </p:nvPr>
        </p:nvSpPr>
        <p:spPr>
          <a:ln/>
        </p:spPr>
        <p:txBody>
          <a:bodyPr/>
          <a:lstStyle>
            <a:lvl1pPr>
              <a:defRPr/>
            </a:lvl1pPr>
          </a:lstStyle>
          <a:p>
            <a:pPr>
              <a:defRPr/>
            </a:pPr>
            <a:fld id="{E3800324-511E-4149-BB29-1664D8469410}" type="slidenum">
              <a:rPr lang="en-US" altLang="zh-CN"/>
              <a:pPr>
                <a:defRPr/>
              </a:pPr>
              <a:t>‹#›</a:t>
            </a:fld>
            <a:endParaRPr lang="en-US" altLang="zh-CN"/>
          </a:p>
        </p:txBody>
      </p:sp>
    </p:spTree>
    <p:extLst>
      <p:ext uri="{BB962C8B-B14F-4D97-AF65-F5344CB8AC3E}">
        <p14:creationId xmlns:p14="http://schemas.microsoft.com/office/powerpoint/2010/main" val="3307437147"/>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Rectangle 10"/>
          <p:cNvSpPr>
            <a:spLocks noGrp="1" noChangeArrowheads="1"/>
          </p:cNvSpPr>
          <p:nvPr>
            <p:ph type="dt" sz="half" idx="10"/>
          </p:nvPr>
        </p:nvSpPr>
        <p:spPr>
          <a:ln/>
        </p:spPr>
        <p:txBody>
          <a:bodyPr/>
          <a:lstStyle>
            <a:lvl1pPr>
              <a:defRPr/>
            </a:lvl1pPr>
          </a:lstStyle>
          <a:p>
            <a:pPr>
              <a:defRPr/>
            </a:pPr>
            <a:endParaRPr lang="en-US" altLang="zh-CN"/>
          </a:p>
        </p:txBody>
      </p:sp>
      <p:sp>
        <p:nvSpPr>
          <p:cNvPr id="8" name="Rectangle 11"/>
          <p:cNvSpPr>
            <a:spLocks noGrp="1" noChangeArrowheads="1"/>
          </p:cNvSpPr>
          <p:nvPr>
            <p:ph type="ftr" sz="quarter" idx="11"/>
          </p:nvPr>
        </p:nvSpPr>
        <p:spPr>
          <a:ln/>
        </p:spPr>
        <p:txBody>
          <a:bodyPr/>
          <a:lstStyle>
            <a:lvl1pPr>
              <a:defRPr/>
            </a:lvl1pPr>
          </a:lstStyle>
          <a:p>
            <a:pPr>
              <a:defRPr/>
            </a:pPr>
            <a:endParaRPr lang="en-US" altLang="zh-CN"/>
          </a:p>
        </p:txBody>
      </p:sp>
      <p:sp>
        <p:nvSpPr>
          <p:cNvPr id="9" name="Rectangle 12"/>
          <p:cNvSpPr>
            <a:spLocks noGrp="1" noChangeArrowheads="1"/>
          </p:cNvSpPr>
          <p:nvPr>
            <p:ph type="sldNum" sz="quarter" idx="12"/>
          </p:nvPr>
        </p:nvSpPr>
        <p:spPr>
          <a:ln/>
        </p:spPr>
        <p:txBody>
          <a:bodyPr/>
          <a:lstStyle>
            <a:lvl1pPr>
              <a:defRPr/>
            </a:lvl1pPr>
          </a:lstStyle>
          <a:p>
            <a:pPr>
              <a:defRPr/>
            </a:pPr>
            <a:fld id="{292AACA0-9A3B-4DA4-A4E4-DFC0EB953C07}" type="slidenum">
              <a:rPr lang="en-US" altLang="zh-CN"/>
              <a:pPr>
                <a:defRPr/>
              </a:pPr>
              <a:t>‹#›</a:t>
            </a:fld>
            <a:endParaRPr lang="en-US" altLang="zh-CN"/>
          </a:p>
        </p:txBody>
      </p:sp>
    </p:spTree>
    <p:extLst>
      <p:ext uri="{BB962C8B-B14F-4D97-AF65-F5344CB8AC3E}">
        <p14:creationId xmlns:p14="http://schemas.microsoft.com/office/powerpoint/2010/main" val="4200281069"/>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p>
            <a:r>
              <a:rPr lang="zh-CN" altLang="en-US" smtClean="0"/>
              <a:t>单击此处编辑母版标题样式</a:t>
            </a:r>
            <a:endParaRPr lang="zh-CN" altLang="en-US"/>
          </a:p>
        </p:txBody>
      </p:sp>
      <p:sp>
        <p:nvSpPr>
          <p:cNvPr id="3" name="Rectangle 10"/>
          <p:cNvSpPr>
            <a:spLocks noGrp="1" noChangeArrowheads="1"/>
          </p:cNvSpPr>
          <p:nvPr>
            <p:ph type="dt" sz="half" idx="10"/>
          </p:nvPr>
        </p:nvSpPr>
        <p:spPr>
          <a:ln/>
        </p:spPr>
        <p:txBody>
          <a:bodyPr/>
          <a:lstStyle>
            <a:lvl1pPr>
              <a:defRPr/>
            </a:lvl1pPr>
          </a:lstStyle>
          <a:p>
            <a:pPr>
              <a:defRPr/>
            </a:pPr>
            <a:endParaRPr lang="en-US" altLang="zh-CN"/>
          </a:p>
        </p:txBody>
      </p:sp>
      <p:sp>
        <p:nvSpPr>
          <p:cNvPr id="4" name="Rectangle 11"/>
          <p:cNvSpPr>
            <a:spLocks noGrp="1" noChangeArrowheads="1"/>
          </p:cNvSpPr>
          <p:nvPr>
            <p:ph type="ftr" sz="quarter" idx="11"/>
          </p:nvPr>
        </p:nvSpPr>
        <p:spPr>
          <a:ln/>
        </p:spPr>
        <p:txBody>
          <a:bodyPr/>
          <a:lstStyle>
            <a:lvl1pPr>
              <a:defRPr/>
            </a:lvl1pPr>
          </a:lstStyle>
          <a:p>
            <a:pPr>
              <a:defRPr/>
            </a:pPr>
            <a:endParaRPr lang="en-US" altLang="zh-CN"/>
          </a:p>
        </p:txBody>
      </p:sp>
      <p:sp>
        <p:nvSpPr>
          <p:cNvPr id="5" name="Rectangle 12"/>
          <p:cNvSpPr>
            <a:spLocks noGrp="1" noChangeArrowheads="1"/>
          </p:cNvSpPr>
          <p:nvPr>
            <p:ph type="sldNum" sz="quarter" idx="12"/>
          </p:nvPr>
        </p:nvSpPr>
        <p:spPr>
          <a:ln/>
        </p:spPr>
        <p:txBody>
          <a:bodyPr/>
          <a:lstStyle>
            <a:lvl1pPr>
              <a:defRPr/>
            </a:lvl1pPr>
          </a:lstStyle>
          <a:p>
            <a:pPr>
              <a:defRPr/>
            </a:pPr>
            <a:fld id="{242B1523-F965-4EA5-B970-7E59C31F8EAB}" type="slidenum">
              <a:rPr lang="en-US" altLang="zh-CN"/>
              <a:pPr>
                <a:defRPr/>
              </a:pPr>
              <a:t>‹#›</a:t>
            </a:fld>
            <a:endParaRPr lang="en-US" altLang="zh-CN"/>
          </a:p>
        </p:txBody>
      </p:sp>
    </p:spTree>
    <p:extLst>
      <p:ext uri="{BB962C8B-B14F-4D97-AF65-F5344CB8AC3E}">
        <p14:creationId xmlns:p14="http://schemas.microsoft.com/office/powerpoint/2010/main" val="1106450073"/>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10"/>
          <p:cNvSpPr>
            <a:spLocks noGrp="1" noChangeArrowheads="1"/>
          </p:cNvSpPr>
          <p:nvPr>
            <p:ph type="dt" sz="half" idx="10"/>
          </p:nvPr>
        </p:nvSpPr>
        <p:spPr>
          <a:ln/>
        </p:spPr>
        <p:txBody>
          <a:bodyPr/>
          <a:lstStyle>
            <a:lvl1pPr>
              <a:defRPr/>
            </a:lvl1pPr>
          </a:lstStyle>
          <a:p>
            <a:pPr>
              <a:defRPr/>
            </a:pPr>
            <a:endParaRPr lang="en-US" altLang="zh-CN"/>
          </a:p>
        </p:txBody>
      </p:sp>
      <p:sp>
        <p:nvSpPr>
          <p:cNvPr id="3" name="Rectangle 11"/>
          <p:cNvSpPr>
            <a:spLocks noGrp="1" noChangeArrowheads="1"/>
          </p:cNvSpPr>
          <p:nvPr>
            <p:ph type="ftr" sz="quarter" idx="11"/>
          </p:nvPr>
        </p:nvSpPr>
        <p:spPr>
          <a:ln/>
        </p:spPr>
        <p:txBody>
          <a:bodyPr/>
          <a:lstStyle>
            <a:lvl1pPr>
              <a:defRPr/>
            </a:lvl1pPr>
          </a:lstStyle>
          <a:p>
            <a:pPr>
              <a:defRPr/>
            </a:pPr>
            <a:endParaRPr lang="en-US" altLang="zh-CN"/>
          </a:p>
        </p:txBody>
      </p:sp>
      <p:sp>
        <p:nvSpPr>
          <p:cNvPr id="4" name="Rectangle 12"/>
          <p:cNvSpPr>
            <a:spLocks noGrp="1" noChangeArrowheads="1"/>
          </p:cNvSpPr>
          <p:nvPr>
            <p:ph type="sldNum" sz="quarter" idx="12"/>
          </p:nvPr>
        </p:nvSpPr>
        <p:spPr>
          <a:ln/>
        </p:spPr>
        <p:txBody>
          <a:bodyPr/>
          <a:lstStyle>
            <a:lvl1pPr>
              <a:defRPr/>
            </a:lvl1pPr>
          </a:lstStyle>
          <a:p>
            <a:pPr>
              <a:defRPr/>
            </a:pPr>
            <a:fld id="{A3B0E92B-FFF1-41A9-977A-9F17CA6DA136}" type="slidenum">
              <a:rPr lang="en-US" altLang="zh-CN"/>
              <a:pPr>
                <a:defRPr/>
              </a:pPr>
              <a:t>‹#›</a:t>
            </a:fld>
            <a:endParaRPr lang="en-US" altLang="zh-CN"/>
          </a:p>
        </p:txBody>
      </p:sp>
    </p:spTree>
    <p:extLst>
      <p:ext uri="{BB962C8B-B14F-4D97-AF65-F5344CB8AC3E}">
        <p14:creationId xmlns:p14="http://schemas.microsoft.com/office/powerpoint/2010/main" val="2938377692"/>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a:prstGeom prst="rect">
            <a:avLst/>
          </a:prstGeo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10"/>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11"/>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12"/>
          <p:cNvSpPr>
            <a:spLocks noGrp="1" noChangeArrowheads="1"/>
          </p:cNvSpPr>
          <p:nvPr>
            <p:ph type="sldNum" sz="quarter" idx="12"/>
          </p:nvPr>
        </p:nvSpPr>
        <p:spPr>
          <a:ln/>
        </p:spPr>
        <p:txBody>
          <a:bodyPr/>
          <a:lstStyle>
            <a:lvl1pPr>
              <a:defRPr/>
            </a:lvl1pPr>
          </a:lstStyle>
          <a:p>
            <a:pPr>
              <a:defRPr/>
            </a:pPr>
            <a:fld id="{BF3210CB-D47F-43B0-9D47-87806E8E61E0}" type="slidenum">
              <a:rPr lang="en-US" altLang="zh-CN"/>
              <a:pPr>
                <a:defRPr/>
              </a:pPr>
              <a:t>‹#›</a:t>
            </a:fld>
            <a:endParaRPr lang="en-US" altLang="zh-CN"/>
          </a:p>
        </p:txBody>
      </p:sp>
    </p:spTree>
    <p:extLst>
      <p:ext uri="{BB962C8B-B14F-4D97-AF65-F5344CB8AC3E}">
        <p14:creationId xmlns:p14="http://schemas.microsoft.com/office/powerpoint/2010/main" val="1216060265"/>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a:prstGeom prst="rect">
            <a:avLst/>
          </a:prstGeo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10"/>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11"/>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12"/>
          <p:cNvSpPr>
            <a:spLocks noGrp="1" noChangeArrowheads="1"/>
          </p:cNvSpPr>
          <p:nvPr>
            <p:ph type="sldNum" sz="quarter" idx="12"/>
          </p:nvPr>
        </p:nvSpPr>
        <p:spPr>
          <a:ln/>
        </p:spPr>
        <p:txBody>
          <a:bodyPr/>
          <a:lstStyle>
            <a:lvl1pPr>
              <a:defRPr/>
            </a:lvl1pPr>
          </a:lstStyle>
          <a:p>
            <a:pPr>
              <a:defRPr/>
            </a:pPr>
            <a:fld id="{D34D4D27-D980-43E1-8697-1B8B77B2DE75}" type="slidenum">
              <a:rPr lang="en-US" altLang="zh-CN"/>
              <a:pPr>
                <a:defRPr/>
              </a:pPr>
              <a:t>‹#›</a:t>
            </a:fld>
            <a:endParaRPr lang="en-US" altLang="zh-CN"/>
          </a:p>
        </p:txBody>
      </p:sp>
    </p:spTree>
    <p:extLst>
      <p:ext uri="{BB962C8B-B14F-4D97-AF65-F5344CB8AC3E}">
        <p14:creationId xmlns:p14="http://schemas.microsoft.com/office/powerpoint/2010/main" val="1057513007"/>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10"/>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11"/>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12"/>
          <p:cNvSpPr>
            <a:spLocks noGrp="1" noChangeArrowheads="1"/>
          </p:cNvSpPr>
          <p:nvPr>
            <p:ph type="sldNum" sz="quarter" idx="12"/>
          </p:nvPr>
        </p:nvSpPr>
        <p:spPr>
          <a:ln/>
        </p:spPr>
        <p:txBody>
          <a:bodyPr/>
          <a:lstStyle>
            <a:lvl1pPr>
              <a:defRPr/>
            </a:lvl1pPr>
          </a:lstStyle>
          <a:p>
            <a:pPr>
              <a:defRPr/>
            </a:pPr>
            <a:fld id="{B8ACFC6B-DB48-4D9C-BBE7-0FED4262CE29}" type="slidenum">
              <a:rPr lang="en-US" altLang="zh-CN"/>
              <a:pPr>
                <a:defRPr/>
              </a:pPr>
              <a:t>‹#›</a:t>
            </a:fld>
            <a:endParaRPr lang="en-US" altLang="zh-CN"/>
          </a:p>
        </p:txBody>
      </p:sp>
    </p:spTree>
    <p:extLst>
      <p:ext uri="{BB962C8B-B14F-4D97-AF65-F5344CB8AC3E}">
        <p14:creationId xmlns:p14="http://schemas.microsoft.com/office/powerpoint/2010/main" val="2088677172"/>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858000" y="274638"/>
            <a:ext cx="2133600" cy="6249987"/>
          </a:xfrm>
          <a:prstGeom prst="rect">
            <a:avLst/>
          </a:prstGeo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74638"/>
            <a:ext cx="6248400" cy="6249987"/>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10"/>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11"/>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12"/>
          <p:cNvSpPr>
            <a:spLocks noGrp="1" noChangeArrowheads="1"/>
          </p:cNvSpPr>
          <p:nvPr>
            <p:ph type="sldNum" sz="quarter" idx="12"/>
          </p:nvPr>
        </p:nvSpPr>
        <p:spPr>
          <a:ln/>
        </p:spPr>
        <p:txBody>
          <a:bodyPr/>
          <a:lstStyle>
            <a:lvl1pPr>
              <a:defRPr/>
            </a:lvl1pPr>
          </a:lstStyle>
          <a:p>
            <a:pPr>
              <a:defRPr/>
            </a:pPr>
            <a:fld id="{BDB50BA7-A2D3-4C1A-9B6D-C0FB4445BB1E}" type="slidenum">
              <a:rPr lang="en-US" altLang="zh-CN"/>
              <a:pPr>
                <a:defRPr/>
              </a:pPr>
              <a:t>‹#›</a:t>
            </a:fld>
            <a:endParaRPr lang="en-US" altLang="zh-CN"/>
          </a:p>
        </p:txBody>
      </p:sp>
    </p:spTree>
    <p:extLst>
      <p:ext uri="{BB962C8B-B14F-4D97-AF65-F5344CB8AC3E}">
        <p14:creationId xmlns:p14="http://schemas.microsoft.com/office/powerpoint/2010/main" val="4354506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6"/>
          <p:cNvSpPr>
            <a:spLocks noGrp="1" noChangeArrowheads="1"/>
          </p:cNvSpPr>
          <p:nvPr>
            <p:ph type="sldNum" sz="quarter" idx="10"/>
          </p:nvPr>
        </p:nvSpPr>
        <p:spPr>
          <a:ln/>
        </p:spPr>
        <p:txBody>
          <a:bodyPr/>
          <a:lstStyle>
            <a:lvl1pPr>
              <a:defRPr/>
            </a:lvl1pPr>
          </a:lstStyle>
          <a:p>
            <a:pPr>
              <a:defRPr/>
            </a:pPr>
            <a:fld id="{35079535-6CDA-46B9-9FF6-F695B55FB3E7}" type="slidenum">
              <a:rPr lang="en-US" altLang="zh-CN"/>
              <a:pPr>
                <a:defRPr/>
              </a:pPr>
              <a:t>‹#›</a:t>
            </a:fld>
            <a:endParaRPr lang="en-US" altLang="zh-CN"/>
          </a:p>
        </p:txBody>
      </p:sp>
      <p:sp>
        <p:nvSpPr>
          <p:cNvPr id="6" name="Rectangle 8"/>
          <p:cNvSpPr>
            <a:spLocks noGrp="1" noChangeArrowheads="1"/>
          </p:cNvSpPr>
          <p:nvPr>
            <p:ph type="dt" sz="half" idx="11"/>
          </p:nvPr>
        </p:nvSpPr>
        <p:spPr>
          <a:ln/>
        </p:spPr>
        <p:txBody>
          <a:bodyPr/>
          <a:lstStyle>
            <a:lvl1pPr>
              <a:defRPr/>
            </a:lvl1pPr>
          </a:lstStyle>
          <a:p>
            <a:pPr>
              <a:defRPr/>
            </a:pPr>
            <a:endParaRPr lang="en-US" altLang="zh-CN"/>
          </a:p>
        </p:txBody>
      </p:sp>
    </p:spTree>
    <p:extLst>
      <p:ext uri="{BB962C8B-B14F-4D97-AF65-F5344CB8AC3E}">
        <p14:creationId xmlns:p14="http://schemas.microsoft.com/office/powerpoint/2010/main" val="20275280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6"/>
          <p:cNvSpPr>
            <a:spLocks noGrp="1" noChangeArrowheads="1"/>
          </p:cNvSpPr>
          <p:nvPr>
            <p:ph type="sldNum" sz="quarter" idx="10"/>
          </p:nvPr>
        </p:nvSpPr>
        <p:spPr>
          <a:ln/>
        </p:spPr>
        <p:txBody>
          <a:bodyPr/>
          <a:lstStyle>
            <a:lvl1pPr>
              <a:defRPr/>
            </a:lvl1pPr>
          </a:lstStyle>
          <a:p>
            <a:pPr>
              <a:defRPr/>
            </a:pPr>
            <a:fld id="{F4D269EC-A721-4CD3-A9EB-7E377047F3F6}" type="slidenum">
              <a:rPr lang="en-US" altLang="zh-CN"/>
              <a:pPr>
                <a:defRPr/>
              </a:pPr>
              <a:t>‹#›</a:t>
            </a:fld>
            <a:endParaRPr lang="en-US" altLang="zh-CN"/>
          </a:p>
        </p:txBody>
      </p:sp>
      <p:sp>
        <p:nvSpPr>
          <p:cNvPr id="6" name="Rectangle 8"/>
          <p:cNvSpPr>
            <a:spLocks noGrp="1" noChangeArrowheads="1"/>
          </p:cNvSpPr>
          <p:nvPr>
            <p:ph type="dt" sz="half" idx="11"/>
          </p:nvPr>
        </p:nvSpPr>
        <p:spPr>
          <a:ln/>
        </p:spPr>
        <p:txBody>
          <a:bodyPr/>
          <a:lstStyle>
            <a:lvl1pPr>
              <a:defRPr/>
            </a:lvl1pPr>
          </a:lstStyle>
          <a:p>
            <a:pPr>
              <a:defRPr/>
            </a:pPr>
            <a:endParaRPr lang="en-US" altLang="zh-CN"/>
          </a:p>
        </p:txBody>
      </p:sp>
    </p:spTree>
    <p:extLst>
      <p:ext uri="{BB962C8B-B14F-4D97-AF65-F5344CB8AC3E}">
        <p14:creationId xmlns:p14="http://schemas.microsoft.com/office/powerpoint/2010/main" val="36354542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image" Target="../media/image2.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vmlDrawing" Target="../drawings/vmlDrawing1.v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5" Type="http://schemas.openxmlformats.org/officeDocument/2006/relationships/image" Target="../media/image3.png"/><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 Id="rId14" Type="http://schemas.openxmlformats.org/officeDocument/2006/relationships/oleObject" Target="../embeddings/oleObject1.bin"/></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image" Target="../media/image7.jpeg"/><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4.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2.xml"/><Relationship Id="rId3" Type="http://schemas.openxmlformats.org/officeDocument/2006/relationships/slideLayout" Target="../slideLayouts/slideLayout47.xml"/><Relationship Id="rId7" Type="http://schemas.openxmlformats.org/officeDocument/2006/relationships/slideLayout" Target="../slideLayouts/slideLayout51.xml"/><Relationship Id="rId12" Type="http://schemas.openxmlformats.org/officeDocument/2006/relationships/theme" Target="../theme/theme5.xml"/><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0" Type="http://schemas.openxmlformats.org/officeDocument/2006/relationships/slideLayout" Target="../slideLayouts/slideLayout54.xml"/><Relationship Id="rId4" Type="http://schemas.openxmlformats.org/officeDocument/2006/relationships/slideLayout" Target="../slideLayouts/slideLayout48.xml"/><Relationship Id="rId9" Type="http://schemas.openxmlformats.org/officeDocument/2006/relationships/slideLayout" Target="../slideLayouts/slideLayout53.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3.xml"/><Relationship Id="rId13" Type="http://schemas.openxmlformats.org/officeDocument/2006/relationships/theme" Target="../theme/theme6.xml"/><Relationship Id="rId3" Type="http://schemas.openxmlformats.org/officeDocument/2006/relationships/slideLayout" Target="../slideLayouts/slideLayout58.xml"/><Relationship Id="rId7" Type="http://schemas.openxmlformats.org/officeDocument/2006/relationships/slideLayout" Target="../slideLayouts/slideLayout62.xml"/><Relationship Id="rId12" Type="http://schemas.openxmlformats.org/officeDocument/2006/relationships/slideLayout" Target="../slideLayouts/slideLayout67.xml"/><Relationship Id="rId2" Type="http://schemas.openxmlformats.org/officeDocument/2006/relationships/slideLayout" Target="../slideLayouts/slideLayout57.xml"/><Relationship Id="rId1" Type="http://schemas.openxmlformats.org/officeDocument/2006/relationships/slideLayout" Target="../slideLayouts/slideLayout56.xml"/><Relationship Id="rId6" Type="http://schemas.openxmlformats.org/officeDocument/2006/relationships/slideLayout" Target="../slideLayouts/slideLayout61.xml"/><Relationship Id="rId11" Type="http://schemas.openxmlformats.org/officeDocument/2006/relationships/slideLayout" Target="../slideLayouts/slideLayout66.xml"/><Relationship Id="rId5" Type="http://schemas.openxmlformats.org/officeDocument/2006/relationships/slideLayout" Target="../slideLayouts/slideLayout60.xml"/><Relationship Id="rId10" Type="http://schemas.openxmlformats.org/officeDocument/2006/relationships/slideLayout" Target="../slideLayouts/slideLayout65.xml"/><Relationship Id="rId4" Type="http://schemas.openxmlformats.org/officeDocument/2006/relationships/slideLayout" Target="../slideLayouts/slideLayout59.xml"/><Relationship Id="rId9" Type="http://schemas.openxmlformats.org/officeDocument/2006/relationships/slideLayout" Target="../slideLayouts/slideLayout64.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75.xml"/><Relationship Id="rId3" Type="http://schemas.openxmlformats.org/officeDocument/2006/relationships/slideLayout" Target="../slideLayouts/slideLayout70.xml"/><Relationship Id="rId7" Type="http://schemas.openxmlformats.org/officeDocument/2006/relationships/slideLayout" Target="../slideLayouts/slideLayout74.xml"/><Relationship Id="rId12" Type="http://schemas.openxmlformats.org/officeDocument/2006/relationships/theme" Target="../theme/theme7.xml"/><Relationship Id="rId2" Type="http://schemas.openxmlformats.org/officeDocument/2006/relationships/slideLayout" Target="../slideLayouts/slideLayout69.xml"/><Relationship Id="rId1" Type="http://schemas.openxmlformats.org/officeDocument/2006/relationships/slideLayout" Target="../slideLayouts/slideLayout68.xml"/><Relationship Id="rId6" Type="http://schemas.openxmlformats.org/officeDocument/2006/relationships/slideLayout" Target="../slideLayouts/slideLayout73.xml"/><Relationship Id="rId11" Type="http://schemas.openxmlformats.org/officeDocument/2006/relationships/slideLayout" Target="../slideLayouts/slideLayout78.xml"/><Relationship Id="rId5" Type="http://schemas.openxmlformats.org/officeDocument/2006/relationships/slideLayout" Target="../slideLayouts/slideLayout72.xml"/><Relationship Id="rId10" Type="http://schemas.openxmlformats.org/officeDocument/2006/relationships/slideLayout" Target="../slideLayouts/slideLayout77.xml"/><Relationship Id="rId4" Type="http://schemas.openxmlformats.org/officeDocument/2006/relationships/slideLayout" Target="../slideLayouts/slideLayout71.xml"/><Relationship Id="rId9" Type="http://schemas.openxmlformats.org/officeDocument/2006/relationships/slideLayout" Target="../slideLayouts/slideLayout7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gray">
      <p:bgPr>
        <a:solidFill>
          <a:srgbClr val="FFFFFF"/>
        </a:solidFill>
        <a:effectLst/>
      </p:bgPr>
    </p:bg>
    <p:spTree>
      <p:nvGrpSpPr>
        <p:cNvPr id="1" name=""/>
        <p:cNvGrpSpPr/>
        <p:nvPr/>
      </p:nvGrpSpPr>
      <p:grpSpPr>
        <a:xfrm>
          <a:off x="0" y="0"/>
          <a:ext cx="0" cy="0"/>
          <a:chOff x="0" y="0"/>
          <a:chExt cx="0" cy="0"/>
        </a:xfrm>
      </p:grpSpPr>
      <p:pic>
        <p:nvPicPr>
          <p:cNvPr id="1026" name="Picture 2" descr="7_!"/>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0" y="6343650"/>
            <a:ext cx="9144000" cy="51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3"/>
          <p:cNvSpPr>
            <a:spLocks noChangeArrowheads="1"/>
          </p:cNvSpPr>
          <p:nvPr/>
        </p:nvSpPr>
        <p:spPr bwMode="gray">
          <a:xfrm>
            <a:off x="0" y="0"/>
            <a:ext cx="9144000" cy="1447800"/>
          </a:xfrm>
          <a:prstGeom prst="rect">
            <a:avLst/>
          </a:prstGeom>
          <a:gradFill rotWithShape="1">
            <a:gsLst>
              <a:gs pos="0">
                <a:srgbClr val="9BC5C9"/>
              </a:gs>
              <a:gs pos="100000">
                <a:srgbClr val="FFFFFF"/>
              </a:gs>
            </a:gsLst>
            <a:lin ang="540000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1028" name="Rectangle 4"/>
          <p:cNvSpPr>
            <a:spLocks noGrp="1" noChangeArrowheads="1"/>
          </p:cNvSpPr>
          <p:nvPr>
            <p:ph type="body" idx="1"/>
          </p:nvPr>
        </p:nvSpPr>
        <p:spPr bwMode="gray">
          <a:xfrm>
            <a:off x="533400" y="1295400"/>
            <a:ext cx="8191500" cy="5105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178182" name="Rectangle 6"/>
          <p:cNvSpPr>
            <a:spLocks noGrp="1" noChangeArrowheads="1"/>
          </p:cNvSpPr>
          <p:nvPr>
            <p:ph type="sldNum" sz="quarter" idx="4"/>
          </p:nvPr>
        </p:nvSpPr>
        <p:spPr bwMode="gray">
          <a:xfrm>
            <a:off x="4191000" y="6505575"/>
            <a:ext cx="838200" cy="2619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a:defRPr sz="1000"/>
            </a:lvl1pPr>
          </a:lstStyle>
          <a:p>
            <a:pPr>
              <a:defRPr/>
            </a:pPr>
            <a:fld id="{8671CDD4-1ACD-48E5-B2DB-2C1F84C5F7CA}" type="slidenum">
              <a:rPr lang="en-US" altLang="zh-CN"/>
              <a:pPr>
                <a:defRPr/>
              </a:pPr>
              <a:t>‹#›</a:t>
            </a:fld>
            <a:endParaRPr lang="en-US" altLang="zh-CN"/>
          </a:p>
        </p:txBody>
      </p:sp>
      <p:sp>
        <p:nvSpPr>
          <p:cNvPr id="1030" name="Rectangle 7"/>
          <p:cNvSpPr>
            <a:spLocks noGrp="1" noChangeArrowheads="1"/>
          </p:cNvSpPr>
          <p:nvPr>
            <p:ph type="title"/>
          </p:nvPr>
        </p:nvSpPr>
        <p:spPr bwMode="gray">
          <a:xfrm>
            <a:off x="990600" y="503238"/>
            <a:ext cx="7086600" cy="48736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178184" name="Rectangle 8"/>
          <p:cNvSpPr>
            <a:spLocks noGrp="1" noChangeArrowheads="1"/>
          </p:cNvSpPr>
          <p:nvPr>
            <p:ph type="dt" sz="half" idx="2"/>
          </p:nvPr>
        </p:nvSpPr>
        <p:spPr bwMode="gray">
          <a:xfrm>
            <a:off x="381000" y="6505575"/>
            <a:ext cx="1905000" cy="2619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000"/>
            </a:lvl1pPr>
          </a:lstStyle>
          <a:p>
            <a:pPr>
              <a:defRPr/>
            </a:pPr>
            <a:endParaRPr lang="en-US" altLang="zh-CN"/>
          </a:p>
        </p:txBody>
      </p:sp>
      <p:pic>
        <p:nvPicPr>
          <p:cNvPr id="1032" name="Picture 10" descr="7"/>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0" y="0"/>
            <a:ext cx="9144000" cy="504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4324" r:id="rId1"/>
    <p:sldLayoutId id="2147484323" r:id="rId2"/>
    <p:sldLayoutId id="2147484322" r:id="rId3"/>
    <p:sldLayoutId id="2147484321" r:id="rId4"/>
    <p:sldLayoutId id="2147484320" r:id="rId5"/>
    <p:sldLayoutId id="2147484319" r:id="rId6"/>
    <p:sldLayoutId id="2147484318" r:id="rId7"/>
    <p:sldLayoutId id="2147484317" r:id="rId8"/>
    <p:sldLayoutId id="2147484316" r:id="rId9"/>
    <p:sldLayoutId id="2147484315" r:id="rId10"/>
    <p:sldLayoutId id="2147484314" r:id="rId11"/>
  </p:sldLayoutIdLst>
  <p:timing>
    <p:tnLst>
      <p:par>
        <p:cTn id="1" dur="indefinite" restart="never" nodeType="tmRoot"/>
      </p:par>
    </p:tnLst>
  </p:timing>
  <p:txStyles>
    <p:titleStyle>
      <a:lvl1pPr algn="r" rtl="0" eaLnBrk="0" fontAlgn="base" hangingPunct="0">
        <a:spcBef>
          <a:spcPct val="0"/>
        </a:spcBef>
        <a:spcAft>
          <a:spcPct val="0"/>
        </a:spcAft>
        <a:defRPr sz="3200" b="1">
          <a:solidFill>
            <a:schemeClr val="tx2"/>
          </a:solidFill>
          <a:latin typeface="+mj-lt"/>
          <a:ea typeface="+mj-ea"/>
          <a:cs typeface="+mj-cs"/>
        </a:defRPr>
      </a:lvl1pPr>
      <a:lvl2pPr algn="r" rtl="0" eaLnBrk="0" fontAlgn="base" hangingPunct="0">
        <a:spcBef>
          <a:spcPct val="0"/>
        </a:spcBef>
        <a:spcAft>
          <a:spcPct val="0"/>
        </a:spcAft>
        <a:defRPr sz="3200" b="1">
          <a:solidFill>
            <a:schemeClr val="tx2"/>
          </a:solidFill>
          <a:latin typeface="Arial" charset="0"/>
          <a:ea typeface="宋体" pitchFamily="2" charset="-122"/>
        </a:defRPr>
      </a:lvl2pPr>
      <a:lvl3pPr algn="r" rtl="0" eaLnBrk="0" fontAlgn="base" hangingPunct="0">
        <a:spcBef>
          <a:spcPct val="0"/>
        </a:spcBef>
        <a:spcAft>
          <a:spcPct val="0"/>
        </a:spcAft>
        <a:defRPr sz="3200" b="1">
          <a:solidFill>
            <a:schemeClr val="tx2"/>
          </a:solidFill>
          <a:latin typeface="Arial" charset="0"/>
          <a:ea typeface="宋体" pitchFamily="2" charset="-122"/>
        </a:defRPr>
      </a:lvl3pPr>
      <a:lvl4pPr algn="r" rtl="0" eaLnBrk="0" fontAlgn="base" hangingPunct="0">
        <a:spcBef>
          <a:spcPct val="0"/>
        </a:spcBef>
        <a:spcAft>
          <a:spcPct val="0"/>
        </a:spcAft>
        <a:defRPr sz="3200" b="1">
          <a:solidFill>
            <a:schemeClr val="tx2"/>
          </a:solidFill>
          <a:latin typeface="Arial" charset="0"/>
          <a:ea typeface="宋体" pitchFamily="2" charset="-122"/>
        </a:defRPr>
      </a:lvl4pPr>
      <a:lvl5pPr algn="r" rtl="0" eaLnBrk="0" fontAlgn="base" hangingPunct="0">
        <a:spcBef>
          <a:spcPct val="0"/>
        </a:spcBef>
        <a:spcAft>
          <a:spcPct val="0"/>
        </a:spcAft>
        <a:defRPr sz="3200" b="1">
          <a:solidFill>
            <a:schemeClr val="tx2"/>
          </a:solidFill>
          <a:latin typeface="Arial" charset="0"/>
          <a:ea typeface="宋体" pitchFamily="2" charset="-122"/>
        </a:defRPr>
      </a:lvl5pPr>
      <a:lvl6pPr marL="457200" algn="r" rtl="0" fontAlgn="base">
        <a:spcBef>
          <a:spcPct val="0"/>
        </a:spcBef>
        <a:spcAft>
          <a:spcPct val="0"/>
        </a:spcAft>
        <a:defRPr sz="3200" b="1">
          <a:solidFill>
            <a:schemeClr val="tx2"/>
          </a:solidFill>
          <a:latin typeface="Arial" charset="0"/>
          <a:ea typeface="宋体" pitchFamily="2" charset="-122"/>
        </a:defRPr>
      </a:lvl6pPr>
      <a:lvl7pPr marL="914400" algn="r" rtl="0" fontAlgn="base">
        <a:spcBef>
          <a:spcPct val="0"/>
        </a:spcBef>
        <a:spcAft>
          <a:spcPct val="0"/>
        </a:spcAft>
        <a:defRPr sz="3200" b="1">
          <a:solidFill>
            <a:schemeClr val="tx2"/>
          </a:solidFill>
          <a:latin typeface="Arial" charset="0"/>
          <a:ea typeface="宋体" pitchFamily="2" charset="-122"/>
        </a:defRPr>
      </a:lvl7pPr>
      <a:lvl8pPr marL="1371600" algn="r" rtl="0" fontAlgn="base">
        <a:spcBef>
          <a:spcPct val="0"/>
        </a:spcBef>
        <a:spcAft>
          <a:spcPct val="0"/>
        </a:spcAft>
        <a:defRPr sz="3200" b="1">
          <a:solidFill>
            <a:schemeClr val="tx2"/>
          </a:solidFill>
          <a:latin typeface="Arial" charset="0"/>
          <a:ea typeface="宋体" pitchFamily="2" charset="-122"/>
        </a:defRPr>
      </a:lvl8pPr>
      <a:lvl9pPr marL="1828800" algn="r" rtl="0" fontAlgn="base">
        <a:spcBef>
          <a:spcPct val="0"/>
        </a:spcBef>
        <a:spcAft>
          <a:spcPct val="0"/>
        </a:spcAft>
        <a:defRPr sz="3200" b="1">
          <a:solidFill>
            <a:schemeClr val="tx2"/>
          </a:solidFill>
          <a:latin typeface="Arial" charset="0"/>
          <a:ea typeface="宋体" pitchFamily="2" charset="-122"/>
        </a:defRPr>
      </a:lvl9pPr>
    </p:titleStyle>
    <p:bodyStyle>
      <a:lvl1pPr marL="342900" indent="-342900" algn="l" rtl="0" eaLnBrk="0" fontAlgn="base" hangingPunct="0">
        <a:spcBef>
          <a:spcPct val="20000"/>
        </a:spcBef>
        <a:spcAft>
          <a:spcPct val="0"/>
        </a:spcAft>
        <a:buClr>
          <a:schemeClr val="tx2"/>
        </a:buClr>
        <a:buFont typeface="Wingdings" pitchFamily="2" charset="2"/>
        <a:buChar char="v"/>
        <a:defRPr sz="28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1"/>
        </a:buClr>
        <a:buFont typeface="Wingdings" pitchFamily="2" charset="2"/>
        <a:buChar char="§"/>
        <a:defRPr sz="2600">
          <a:solidFill>
            <a:schemeClr val="tx1"/>
          </a:solidFill>
          <a:latin typeface="+mn-lt"/>
          <a:ea typeface="+mn-ea"/>
        </a:defRPr>
      </a:lvl2pPr>
      <a:lvl3pPr marL="1143000" indent="-228600" algn="l" rtl="0" eaLnBrk="0" fontAlgn="base" hangingPunct="0">
        <a:spcBef>
          <a:spcPct val="20000"/>
        </a:spcBef>
        <a:spcAft>
          <a:spcPct val="0"/>
        </a:spcAft>
        <a:buClr>
          <a:schemeClr val="accent2"/>
        </a:buClr>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gray">
      <p:bgPr>
        <a:solidFill>
          <a:srgbClr val="FFFFFF"/>
        </a:solidFill>
        <a:effectLst/>
      </p:bgPr>
    </p:bg>
    <p:spTree>
      <p:nvGrpSpPr>
        <p:cNvPr id="1" name=""/>
        <p:cNvGrpSpPr/>
        <p:nvPr/>
      </p:nvGrpSpPr>
      <p:grpSpPr>
        <a:xfrm>
          <a:off x="0" y="0"/>
          <a:ext cx="0" cy="0"/>
          <a:chOff x="0" y="0"/>
          <a:chExt cx="0" cy="0"/>
        </a:xfrm>
      </p:grpSpPr>
      <p:pic>
        <p:nvPicPr>
          <p:cNvPr id="2050" name="Picture 2" descr="7_!"/>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0" y="6343650"/>
            <a:ext cx="9144000" cy="51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51" name="Rectangle 3"/>
          <p:cNvSpPr>
            <a:spLocks noChangeArrowheads="1"/>
          </p:cNvSpPr>
          <p:nvPr/>
        </p:nvSpPr>
        <p:spPr bwMode="gray">
          <a:xfrm>
            <a:off x="0" y="0"/>
            <a:ext cx="9144000" cy="1447800"/>
          </a:xfrm>
          <a:prstGeom prst="rect">
            <a:avLst/>
          </a:prstGeom>
          <a:gradFill rotWithShape="1">
            <a:gsLst>
              <a:gs pos="0">
                <a:srgbClr val="9BC5C9"/>
              </a:gs>
              <a:gs pos="100000">
                <a:srgbClr val="FFFFFF"/>
              </a:gs>
            </a:gsLst>
            <a:lin ang="540000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052" name="Rectangle 4"/>
          <p:cNvSpPr>
            <a:spLocks noGrp="1" noChangeArrowheads="1"/>
          </p:cNvSpPr>
          <p:nvPr>
            <p:ph type="body" idx="1"/>
          </p:nvPr>
        </p:nvSpPr>
        <p:spPr bwMode="gray">
          <a:xfrm>
            <a:off x="533400" y="1295400"/>
            <a:ext cx="8191500" cy="5105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236549" name="Rectangle 5"/>
          <p:cNvSpPr>
            <a:spLocks noGrp="1" noChangeArrowheads="1"/>
          </p:cNvSpPr>
          <p:nvPr>
            <p:ph type="sldNum" sz="quarter" idx="4"/>
          </p:nvPr>
        </p:nvSpPr>
        <p:spPr bwMode="gray">
          <a:xfrm>
            <a:off x="4191000" y="6505575"/>
            <a:ext cx="838200" cy="2619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a:defRPr sz="1000"/>
            </a:lvl1pPr>
          </a:lstStyle>
          <a:p>
            <a:pPr>
              <a:defRPr/>
            </a:pPr>
            <a:fld id="{2AD0254E-48FC-49FC-AFDF-85095D5D99B3}" type="slidenum">
              <a:rPr lang="en-US" altLang="zh-CN"/>
              <a:pPr>
                <a:defRPr/>
              </a:pPr>
              <a:t>‹#›</a:t>
            </a:fld>
            <a:endParaRPr lang="en-US" altLang="zh-CN"/>
          </a:p>
        </p:txBody>
      </p:sp>
      <p:sp>
        <p:nvSpPr>
          <p:cNvPr id="2054" name="Rectangle 6"/>
          <p:cNvSpPr>
            <a:spLocks noGrp="1" noChangeArrowheads="1"/>
          </p:cNvSpPr>
          <p:nvPr>
            <p:ph type="title"/>
          </p:nvPr>
        </p:nvSpPr>
        <p:spPr bwMode="gray">
          <a:xfrm>
            <a:off x="990600" y="503238"/>
            <a:ext cx="7086600" cy="48736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236551" name="Rectangle 7"/>
          <p:cNvSpPr>
            <a:spLocks noGrp="1" noChangeArrowheads="1"/>
          </p:cNvSpPr>
          <p:nvPr>
            <p:ph type="dt" sz="half" idx="2"/>
          </p:nvPr>
        </p:nvSpPr>
        <p:spPr bwMode="gray">
          <a:xfrm>
            <a:off x="381000" y="6505575"/>
            <a:ext cx="1905000" cy="2619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000"/>
            </a:lvl1pPr>
          </a:lstStyle>
          <a:p>
            <a:pPr>
              <a:defRPr/>
            </a:pPr>
            <a:endParaRPr lang="en-US" altLang="zh-CN"/>
          </a:p>
        </p:txBody>
      </p:sp>
      <p:pic>
        <p:nvPicPr>
          <p:cNvPr id="2056" name="Picture 8" descr="7"/>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0" y="0"/>
            <a:ext cx="9144000" cy="504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36554" name="Rectangle 10"/>
          <p:cNvSpPr>
            <a:spLocks noChangeArrowheads="1"/>
          </p:cNvSpPr>
          <p:nvPr userDrawn="1"/>
        </p:nvSpPr>
        <p:spPr bwMode="auto">
          <a:xfrm>
            <a:off x="3733800" y="0"/>
            <a:ext cx="548640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pPr algn="ctr">
              <a:defRPr/>
            </a:pPr>
            <a:r>
              <a:rPr lang="en-US" altLang="zh-CN" b="1">
                <a:solidFill>
                  <a:srgbClr val="663300"/>
                </a:solidFill>
                <a:effectLst>
                  <a:outerShdw blurRad="38100" dist="38100" dir="2700000" algn="tl">
                    <a:srgbClr val="C0C0C0"/>
                  </a:outerShdw>
                </a:effectLst>
                <a:latin typeface="Times New Roman" pitchFamily="18" charset="0"/>
              </a:rPr>
              <a:t>Unit 1  Measurement, Control and Instrumentation </a:t>
            </a:r>
          </a:p>
        </p:txBody>
      </p:sp>
    </p:spTree>
  </p:cSld>
  <p:clrMap bg1="lt1" tx1="dk1" bg2="lt2" tx2="dk2" accent1="accent1" accent2="accent2" accent3="accent3" accent4="accent4" accent5="accent5" accent6="accent6" hlink="hlink" folHlink="folHlink"/>
  <p:sldLayoutIdLst>
    <p:sldLayoutId id="2147484335" r:id="rId1"/>
    <p:sldLayoutId id="2147484334" r:id="rId2"/>
    <p:sldLayoutId id="2147484333" r:id="rId3"/>
    <p:sldLayoutId id="2147484332" r:id="rId4"/>
    <p:sldLayoutId id="2147484331" r:id="rId5"/>
    <p:sldLayoutId id="2147484330" r:id="rId6"/>
    <p:sldLayoutId id="2147484329" r:id="rId7"/>
    <p:sldLayoutId id="2147484328" r:id="rId8"/>
    <p:sldLayoutId id="2147484327" r:id="rId9"/>
    <p:sldLayoutId id="2147484326" r:id="rId10"/>
    <p:sldLayoutId id="2147484325" r:id="rId11"/>
  </p:sldLayoutIdLst>
  <p:timing>
    <p:tnLst>
      <p:par>
        <p:cTn id="1" dur="indefinite" restart="never" nodeType="tmRoot"/>
      </p:par>
    </p:tnLst>
  </p:timing>
  <p:txStyles>
    <p:titleStyle>
      <a:lvl1pPr algn="r" rtl="0" eaLnBrk="0" fontAlgn="base" hangingPunct="0">
        <a:spcBef>
          <a:spcPct val="0"/>
        </a:spcBef>
        <a:spcAft>
          <a:spcPct val="0"/>
        </a:spcAft>
        <a:defRPr sz="3200" b="1">
          <a:solidFill>
            <a:schemeClr val="tx2"/>
          </a:solidFill>
          <a:latin typeface="+mj-lt"/>
          <a:ea typeface="+mj-ea"/>
          <a:cs typeface="+mj-cs"/>
        </a:defRPr>
      </a:lvl1pPr>
      <a:lvl2pPr algn="r" rtl="0" eaLnBrk="0" fontAlgn="base" hangingPunct="0">
        <a:spcBef>
          <a:spcPct val="0"/>
        </a:spcBef>
        <a:spcAft>
          <a:spcPct val="0"/>
        </a:spcAft>
        <a:defRPr sz="3200" b="1">
          <a:solidFill>
            <a:schemeClr val="tx2"/>
          </a:solidFill>
          <a:latin typeface="Arial" charset="0"/>
          <a:ea typeface="宋体" pitchFamily="2" charset="-122"/>
        </a:defRPr>
      </a:lvl2pPr>
      <a:lvl3pPr algn="r" rtl="0" eaLnBrk="0" fontAlgn="base" hangingPunct="0">
        <a:spcBef>
          <a:spcPct val="0"/>
        </a:spcBef>
        <a:spcAft>
          <a:spcPct val="0"/>
        </a:spcAft>
        <a:defRPr sz="3200" b="1">
          <a:solidFill>
            <a:schemeClr val="tx2"/>
          </a:solidFill>
          <a:latin typeface="Arial" charset="0"/>
          <a:ea typeface="宋体" pitchFamily="2" charset="-122"/>
        </a:defRPr>
      </a:lvl3pPr>
      <a:lvl4pPr algn="r" rtl="0" eaLnBrk="0" fontAlgn="base" hangingPunct="0">
        <a:spcBef>
          <a:spcPct val="0"/>
        </a:spcBef>
        <a:spcAft>
          <a:spcPct val="0"/>
        </a:spcAft>
        <a:defRPr sz="3200" b="1">
          <a:solidFill>
            <a:schemeClr val="tx2"/>
          </a:solidFill>
          <a:latin typeface="Arial" charset="0"/>
          <a:ea typeface="宋体" pitchFamily="2" charset="-122"/>
        </a:defRPr>
      </a:lvl4pPr>
      <a:lvl5pPr algn="r" rtl="0" eaLnBrk="0" fontAlgn="base" hangingPunct="0">
        <a:spcBef>
          <a:spcPct val="0"/>
        </a:spcBef>
        <a:spcAft>
          <a:spcPct val="0"/>
        </a:spcAft>
        <a:defRPr sz="3200" b="1">
          <a:solidFill>
            <a:schemeClr val="tx2"/>
          </a:solidFill>
          <a:latin typeface="Arial" charset="0"/>
          <a:ea typeface="宋体" pitchFamily="2" charset="-122"/>
        </a:defRPr>
      </a:lvl5pPr>
      <a:lvl6pPr marL="457200" algn="r" rtl="0" fontAlgn="base">
        <a:spcBef>
          <a:spcPct val="0"/>
        </a:spcBef>
        <a:spcAft>
          <a:spcPct val="0"/>
        </a:spcAft>
        <a:defRPr sz="3200" b="1">
          <a:solidFill>
            <a:schemeClr val="tx2"/>
          </a:solidFill>
          <a:latin typeface="Arial" charset="0"/>
          <a:ea typeface="宋体" pitchFamily="2" charset="-122"/>
        </a:defRPr>
      </a:lvl6pPr>
      <a:lvl7pPr marL="914400" algn="r" rtl="0" fontAlgn="base">
        <a:spcBef>
          <a:spcPct val="0"/>
        </a:spcBef>
        <a:spcAft>
          <a:spcPct val="0"/>
        </a:spcAft>
        <a:defRPr sz="3200" b="1">
          <a:solidFill>
            <a:schemeClr val="tx2"/>
          </a:solidFill>
          <a:latin typeface="Arial" charset="0"/>
          <a:ea typeface="宋体" pitchFamily="2" charset="-122"/>
        </a:defRPr>
      </a:lvl7pPr>
      <a:lvl8pPr marL="1371600" algn="r" rtl="0" fontAlgn="base">
        <a:spcBef>
          <a:spcPct val="0"/>
        </a:spcBef>
        <a:spcAft>
          <a:spcPct val="0"/>
        </a:spcAft>
        <a:defRPr sz="3200" b="1">
          <a:solidFill>
            <a:schemeClr val="tx2"/>
          </a:solidFill>
          <a:latin typeface="Arial" charset="0"/>
          <a:ea typeface="宋体" pitchFamily="2" charset="-122"/>
        </a:defRPr>
      </a:lvl8pPr>
      <a:lvl9pPr marL="1828800" algn="r" rtl="0" fontAlgn="base">
        <a:spcBef>
          <a:spcPct val="0"/>
        </a:spcBef>
        <a:spcAft>
          <a:spcPct val="0"/>
        </a:spcAft>
        <a:defRPr sz="3200" b="1">
          <a:solidFill>
            <a:schemeClr val="tx2"/>
          </a:solidFill>
          <a:latin typeface="Arial" charset="0"/>
          <a:ea typeface="宋体" pitchFamily="2" charset="-122"/>
        </a:defRPr>
      </a:lvl9pPr>
    </p:titleStyle>
    <p:bodyStyle>
      <a:lvl1pPr marL="342900" indent="-342900" algn="l" rtl="0" eaLnBrk="0" fontAlgn="base" hangingPunct="0">
        <a:spcBef>
          <a:spcPct val="20000"/>
        </a:spcBef>
        <a:spcAft>
          <a:spcPct val="0"/>
        </a:spcAft>
        <a:buClr>
          <a:schemeClr val="tx2"/>
        </a:buClr>
        <a:buFont typeface="Wingdings" pitchFamily="2" charset="2"/>
        <a:buChar char="v"/>
        <a:defRPr sz="2800">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1"/>
        </a:buClr>
        <a:buFont typeface="Wingdings" pitchFamily="2" charset="2"/>
        <a:buChar char="§"/>
        <a:defRPr sz="2600">
          <a:solidFill>
            <a:schemeClr val="tx1"/>
          </a:solidFill>
          <a:latin typeface="+mn-lt"/>
          <a:ea typeface="+mn-ea"/>
        </a:defRPr>
      </a:lvl2pPr>
      <a:lvl3pPr marL="1143000" indent="-228600" algn="l" rtl="0" eaLnBrk="0" fontAlgn="base" hangingPunct="0">
        <a:spcBef>
          <a:spcPct val="20000"/>
        </a:spcBef>
        <a:spcAft>
          <a:spcPct val="0"/>
        </a:spcAft>
        <a:buClr>
          <a:schemeClr val="accent2"/>
        </a:buClr>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graphicFrame>
        <p:nvGraphicFramePr>
          <p:cNvPr id="3074" name="Object 2"/>
          <p:cNvGraphicFramePr>
            <a:graphicFrameLocks noChangeAspect="1"/>
          </p:cNvGraphicFramePr>
          <p:nvPr/>
        </p:nvGraphicFramePr>
        <p:xfrm>
          <a:off x="0" y="0"/>
          <a:ext cx="9144000" cy="3581400"/>
        </p:xfrm>
        <a:graphic>
          <a:graphicData uri="http://schemas.openxmlformats.org/presentationml/2006/ole">
            <mc:AlternateContent xmlns:mc="http://schemas.openxmlformats.org/markup-compatibility/2006">
              <mc:Choice xmlns:v="urn:schemas-microsoft-com:vml" Requires="v">
                <p:oleObj spid="_x0000_s3131" name="Image" r:id="rId14" imgW="2438198" imgH="1657835" progId="Photoshop.Image.7">
                  <p:embed/>
                </p:oleObj>
              </mc:Choice>
              <mc:Fallback>
                <p:oleObj name="Image" r:id="rId14" imgW="2438198" imgH="1657835" progId="Photoshop.Image.7">
                  <p:embed/>
                  <p:pic>
                    <p:nvPicPr>
                      <p:cNvPr id="0" name="Object 2"/>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0" y="0"/>
                        <a:ext cx="9144000" cy="3581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3075" name="Rectangle 3"/>
          <p:cNvSpPr>
            <a:spLocks noChangeArrowheads="1"/>
          </p:cNvSpPr>
          <p:nvPr/>
        </p:nvSpPr>
        <p:spPr bwMode="white">
          <a:xfrm>
            <a:off x="5715000" y="6305550"/>
            <a:ext cx="3009900" cy="400050"/>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076" name="Rectangle 4"/>
          <p:cNvSpPr>
            <a:spLocks noGrp="1" noChangeArrowheads="1"/>
          </p:cNvSpPr>
          <p:nvPr>
            <p:ph type="body" idx="1"/>
          </p:nvPr>
        </p:nvSpPr>
        <p:spPr bwMode="gray">
          <a:xfrm>
            <a:off x="1066800" y="1371600"/>
            <a:ext cx="7620000" cy="4857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180231" name="Rectangle 7"/>
          <p:cNvSpPr>
            <a:spLocks noGrp="1" noChangeArrowheads="1"/>
          </p:cNvSpPr>
          <p:nvPr>
            <p:ph type="sldNum" sz="quarter" idx="4"/>
          </p:nvPr>
        </p:nvSpPr>
        <p:spPr bwMode="gray">
          <a:xfrm>
            <a:off x="228600" y="6400800"/>
            <a:ext cx="2133600" cy="244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900">
                <a:solidFill>
                  <a:srgbClr val="000000"/>
                </a:solidFill>
                <a:latin typeface="+mn-lt"/>
              </a:defRPr>
            </a:lvl1pPr>
          </a:lstStyle>
          <a:p>
            <a:pPr>
              <a:defRPr/>
            </a:pPr>
            <a:fld id="{F8D94BF7-869C-441B-8F88-5A3E588BC134}" type="slidenum">
              <a:rPr lang="en-US" altLang="zh-CN"/>
              <a:pPr>
                <a:defRPr/>
              </a:pPr>
              <a:t>‹#›</a:t>
            </a:fld>
            <a:endParaRPr lang="en-US" altLang="zh-CN"/>
          </a:p>
        </p:txBody>
      </p:sp>
      <p:sp>
        <p:nvSpPr>
          <p:cNvPr id="3078" name="Rectangle 8"/>
          <p:cNvSpPr>
            <a:spLocks noGrp="1" noChangeArrowheads="1"/>
          </p:cNvSpPr>
          <p:nvPr>
            <p:ph type="title"/>
          </p:nvPr>
        </p:nvSpPr>
        <p:spPr bwMode="gray">
          <a:xfrm>
            <a:off x="1295400" y="457200"/>
            <a:ext cx="7086600" cy="5635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180241" name="Rectangle 17"/>
          <p:cNvSpPr>
            <a:spLocks noChangeArrowheads="1"/>
          </p:cNvSpPr>
          <p:nvPr userDrawn="1"/>
        </p:nvSpPr>
        <p:spPr bwMode="auto">
          <a:xfrm>
            <a:off x="3448050" y="76200"/>
            <a:ext cx="561975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defRPr/>
            </a:pPr>
            <a:r>
              <a:rPr lang="en-US" altLang="zh-CN" b="1">
                <a:solidFill>
                  <a:srgbClr val="663300"/>
                </a:solidFill>
                <a:effectLst>
                  <a:outerShdw blurRad="38100" dist="38100" dir="2700000" algn="tl">
                    <a:srgbClr val="C0C0C0"/>
                  </a:outerShdw>
                </a:effectLst>
              </a:rPr>
              <a:t>Unit 1  Measurement, Control and Instrumentation</a:t>
            </a:r>
          </a:p>
        </p:txBody>
      </p:sp>
      <p:sp>
        <p:nvSpPr>
          <p:cNvPr id="3080" name="Line 18"/>
          <p:cNvSpPr>
            <a:spLocks noChangeShapeType="1"/>
          </p:cNvSpPr>
          <p:nvPr userDrawn="1"/>
        </p:nvSpPr>
        <p:spPr bwMode="auto">
          <a:xfrm>
            <a:off x="3276600" y="381000"/>
            <a:ext cx="5867400" cy="20638"/>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Tree>
  </p:cSld>
  <p:clrMap bg1="lt1" tx1="dk1" bg2="lt2" tx2="dk2" accent1="accent1" accent2="accent2" accent3="accent3" accent4="accent4" accent5="accent5" accent6="accent6" hlink="hlink" folHlink="folHlink"/>
  <p:sldLayoutIdLst>
    <p:sldLayoutId id="2147484389" r:id="rId1"/>
    <p:sldLayoutId id="2147484345" r:id="rId2"/>
    <p:sldLayoutId id="2147484344" r:id="rId3"/>
    <p:sldLayoutId id="2147484343" r:id="rId4"/>
    <p:sldLayoutId id="2147484342" r:id="rId5"/>
    <p:sldLayoutId id="2147484341" r:id="rId6"/>
    <p:sldLayoutId id="2147484340" r:id="rId7"/>
    <p:sldLayoutId id="2147484339" r:id="rId8"/>
    <p:sldLayoutId id="2147484338" r:id="rId9"/>
    <p:sldLayoutId id="2147484337" r:id="rId10"/>
    <p:sldLayoutId id="2147484336" r:id="rId11"/>
  </p:sldLayoutIdLst>
  <p:timing>
    <p:tnLst>
      <p:par>
        <p:cTn id="1" dur="indefinite" restart="never" nodeType="tmRoot"/>
      </p:par>
    </p:tnLst>
  </p:timing>
  <p:txStyles>
    <p:titleStyle>
      <a:lvl1pPr algn="l" rtl="0" eaLnBrk="0" fontAlgn="base" hangingPunct="0">
        <a:spcBef>
          <a:spcPct val="0"/>
        </a:spcBef>
        <a:spcAft>
          <a:spcPct val="0"/>
        </a:spcAft>
        <a:defRPr sz="3200" b="1">
          <a:solidFill>
            <a:schemeClr val="tx2"/>
          </a:solidFill>
          <a:latin typeface="+mj-lt"/>
          <a:ea typeface="+mj-ea"/>
          <a:cs typeface="+mj-cs"/>
        </a:defRPr>
      </a:lvl1pPr>
      <a:lvl2pPr algn="l" rtl="0" eaLnBrk="0" fontAlgn="base" hangingPunct="0">
        <a:spcBef>
          <a:spcPct val="0"/>
        </a:spcBef>
        <a:spcAft>
          <a:spcPct val="0"/>
        </a:spcAft>
        <a:defRPr sz="3200" b="1">
          <a:solidFill>
            <a:schemeClr val="tx2"/>
          </a:solidFill>
          <a:latin typeface="Verdana" pitchFamily="34" charset="0"/>
          <a:ea typeface="宋体" pitchFamily="2" charset="-122"/>
        </a:defRPr>
      </a:lvl2pPr>
      <a:lvl3pPr algn="l" rtl="0" eaLnBrk="0" fontAlgn="base" hangingPunct="0">
        <a:spcBef>
          <a:spcPct val="0"/>
        </a:spcBef>
        <a:spcAft>
          <a:spcPct val="0"/>
        </a:spcAft>
        <a:defRPr sz="3200" b="1">
          <a:solidFill>
            <a:schemeClr val="tx2"/>
          </a:solidFill>
          <a:latin typeface="Verdana" pitchFamily="34" charset="0"/>
          <a:ea typeface="宋体" pitchFamily="2" charset="-122"/>
        </a:defRPr>
      </a:lvl3pPr>
      <a:lvl4pPr algn="l" rtl="0" eaLnBrk="0" fontAlgn="base" hangingPunct="0">
        <a:spcBef>
          <a:spcPct val="0"/>
        </a:spcBef>
        <a:spcAft>
          <a:spcPct val="0"/>
        </a:spcAft>
        <a:defRPr sz="3200" b="1">
          <a:solidFill>
            <a:schemeClr val="tx2"/>
          </a:solidFill>
          <a:latin typeface="Verdana" pitchFamily="34" charset="0"/>
          <a:ea typeface="宋体" pitchFamily="2" charset="-122"/>
        </a:defRPr>
      </a:lvl4pPr>
      <a:lvl5pPr algn="l" rtl="0" eaLnBrk="0" fontAlgn="base" hangingPunct="0">
        <a:spcBef>
          <a:spcPct val="0"/>
        </a:spcBef>
        <a:spcAft>
          <a:spcPct val="0"/>
        </a:spcAft>
        <a:defRPr sz="3200" b="1">
          <a:solidFill>
            <a:schemeClr val="tx2"/>
          </a:solidFill>
          <a:latin typeface="Verdana" pitchFamily="34" charset="0"/>
          <a:ea typeface="宋体" pitchFamily="2" charset="-122"/>
        </a:defRPr>
      </a:lvl5pPr>
      <a:lvl6pPr marL="457200" algn="l" rtl="0" fontAlgn="base">
        <a:spcBef>
          <a:spcPct val="0"/>
        </a:spcBef>
        <a:spcAft>
          <a:spcPct val="0"/>
        </a:spcAft>
        <a:defRPr sz="3200" b="1">
          <a:solidFill>
            <a:schemeClr val="tx2"/>
          </a:solidFill>
          <a:latin typeface="Verdana" pitchFamily="34" charset="0"/>
          <a:ea typeface="宋体" pitchFamily="2" charset="-122"/>
        </a:defRPr>
      </a:lvl6pPr>
      <a:lvl7pPr marL="914400" algn="l" rtl="0" fontAlgn="base">
        <a:spcBef>
          <a:spcPct val="0"/>
        </a:spcBef>
        <a:spcAft>
          <a:spcPct val="0"/>
        </a:spcAft>
        <a:defRPr sz="3200" b="1">
          <a:solidFill>
            <a:schemeClr val="tx2"/>
          </a:solidFill>
          <a:latin typeface="Verdana" pitchFamily="34" charset="0"/>
          <a:ea typeface="宋体" pitchFamily="2" charset="-122"/>
        </a:defRPr>
      </a:lvl7pPr>
      <a:lvl8pPr marL="1371600" algn="l" rtl="0" fontAlgn="base">
        <a:spcBef>
          <a:spcPct val="0"/>
        </a:spcBef>
        <a:spcAft>
          <a:spcPct val="0"/>
        </a:spcAft>
        <a:defRPr sz="3200" b="1">
          <a:solidFill>
            <a:schemeClr val="tx2"/>
          </a:solidFill>
          <a:latin typeface="Verdana" pitchFamily="34" charset="0"/>
          <a:ea typeface="宋体" pitchFamily="2" charset="-122"/>
        </a:defRPr>
      </a:lvl8pPr>
      <a:lvl9pPr marL="1828800" algn="l" rtl="0" fontAlgn="base">
        <a:spcBef>
          <a:spcPct val="0"/>
        </a:spcBef>
        <a:spcAft>
          <a:spcPct val="0"/>
        </a:spcAft>
        <a:defRPr sz="3200" b="1">
          <a:solidFill>
            <a:schemeClr val="tx2"/>
          </a:solidFill>
          <a:latin typeface="Verdana" pitchFamily="34" charset="0"/>
          <a:ea typeface="宋体" pitchFamily="2" charset="-122"/>
        </a:defRPr>
      </a:lvl9pPr>
    </p:titleStyle>
    <p:bodyStyle>
      <a:lvl1pPr marL="342900" indent="-342900" algn="l" rtl="0" eaLnBrk="0" fontAlgn="base" hangingPunct="0">
        <a:spcBef>
          <a:spcPct val="20000"/>
        </a:spcBef>
        <a:spcAft>
          <a:spcPct val="0"/>
        </a:spcAft>
        <a:buClr>
          <a:schemeClr val="tx2"/>
        </a:buClr>
        <a:buFont typeface="Wingdings" pitchFamily="2" charset="2"/>
        <a:buChar char="v"/>
        <a:defRPr sz="2400" b="1">
          <a:solidFill>
            <a:schemeClr val="tx1"/>
          </a:solidFill>
          <a:latin typeface="+mn-lt"/>
          <a:ea typeface="+mn-ea"/>
          <a:cs typeface="+mn-cs"/>
        </a:defRPr>
      </a:lvl1pPr>
      <a:lvl2pPr marL="742950" indent="-285750" algn="l" rtl="0" eaLnBrk="0" fontAlgn="base" hangingPunct="0">
        <a:spcBef>
          <a:spcPct val="20000"/>
        </a:spcBef>
        <a:spcAft>
          <a:spcPct val="0"/>
        </a:spcAft>
        <a:buClr>
          <a:schemeClr val="accent1"/>
        </a:buClr>
        <a:buFont typeface="Wingdings" pitchFamily="2" charset="2"/>
        <a:buChar char="§"/>
        <a:defRPr sz="2200">
          <a:solidFill>
            <a:schemeClr val="tx1"/>
          </a:solidFill>
          <a:latin typeface="Arial" charset="0"/>
          <a:ea typeface="+mn-ea"/>
        </a:defRPr>
      </a:lvl2pPr>
      <a:lvl3pPr marL="1143000" indent="-228600" algn="l" rtl="0" eaLnBrk="0" fontAlgn="base" hangingPunct="0">
        <a:spcBef>
          <a:spcPct val="20000"/>
        </a:spcBef>
        <a:spcAft>
          <a:spcPct val="0"/>
        </a:spcAft>
        <a:buClr>
          <a:schemeClr val="tx1"/>
        </a:buClr>
        <a:buChar char="•"/>
        <a:defRPr sz="2000">
          <a:solidFill>
            <a:schemeClr val="tx1"/>
          </a:solidFill>
          <a:latin typeface="Arial" charset="0"/>
          <a:ea typeface="+mn-ea"/>
        </a:defRPr>
      </a:lvl3pPr>
      <a:lvl4pPr marL="1600200" indent="-228600" algn="l" rtl="0" eaLnBrk="0" fontAlgn="base" hangingPunct="0">
        <a:spcBef>
          <a:spcPct val="20000"/>
        </a:spcBef>
        <a:spcAft>
          <a:spcPct val="0"/>
        </a:spcAft>
        <a:buChar char="–"/>
        <a:defRPr sz="1600">
          <a:solidFill>
            <a:schemeClr val="tx1"/>
          </a:solidFill>
          <a:latin typeface="Arial" charset="0"/>
          <a:ea typeface="+mn-ea"/>
        </a:defRPr>
      </a:lvl4pPr>
      <a:lvl5pPr marL="2057400" indent="-228600" algn="l" rtl="0" eaLnBrk="0" fontAlgn="base" hangingPunct="0">
        <a:spcBef>
          <a:spcPct val="20000"/>
        </a:spcBef>
        <a:spcAft>
          <a:spcPct val="0"/>
        </a:spcAft>
        <a:buChar char="»"/>
        <a:defRPr sz="1600">
          <a:solidFill>
            <a:schemeClr val="tx1"/>
          </a:solidFill>
          <a:latin typeface="Arial" charset="0"/>
          <a:ea typeface="+mn-ea"/>
        </a:defRPr>
      </a:lvl5pPr>
      <a:lvl6pPr marL="2514600" indent="-228600" algn="l" rtl="0" fontAlgn="base">
        <a:spcBef>
          <a:spcPct val="20000"/>
        </a:spcBef>
        <a:spcAft>
          <a:spcPct val="0"/>
        </a:spcAft>
        <a:buChar char="»"/>
        <a:defRPr sz="1600">
          <a:solidFill>
            <a:schemeClr val="tx1"/>
          </a:solidFill>
          <a:latin typeface="Arial" charset="0"/>
          <a:ea typeface="+mn-ea"/>
        </a:defRPr>
      </a:lvl6pPr>
      <a:lvl7pPr marL="2971800" indent="-228600" algn="l" rtl="0" fontAlgn="base">
        <a:spcBef>
          <a:spcPct val="20000"/>
        </a:spcBef>
        <a:spcAft>
          <a:spcPct val="0"/>
        </a:spcAft>
        <a:buChar char="»"/>
        <a:defRPr sz="1600">
          <a:solidFill>
            <a:schemeClr val="tx1"/>
          </a:solidFill>
          <a:latin typeface="Arial" charset="0"/>
          <a:ea typeface="+mn-ea"/>
        </a:defRPr>
      </a:lvl7pPr>
      <a:lvl8pPr marL="3429000" indent="-228600" algn="l" rtl="0" fontAlgn="base">
        <a:spcBef>
          <a:spcPct val="20000"/>
        </a:spcBef>
        <a:spcAft>
          <a:spcPct val="0"/>
        </a:spcAft>
        <a:buChar char="»"/>
        <a:defRPr sz="1600">
          <a:solidFill>
            <a:schemeClr val="tx1"/>
          </a:solidFill>
          <a:latin typeface="Arial" charset="0"/>
          <a:ea typeface="+mn-ea"/>
        </a:defRPr>
      </a:lvl8pPr>
      <a:lvl9pPr marL="3886200" indent="-228600" algn="l" rtl="0" fontAlgn="base">
        <a:spcBef>
          <a:spcPct val="20000"/>
        </a:spcBef>
        <a:spcAft>
          <a:spcPct val="0"/>
        </a:spcAft>
        <a:buChar char="»"/>
        <a:defRPr sz="1600">
          <a:solidFill>
            <a:schemeClr val="tx1"/>
          </a:solidFill>
          <a:latin typeface="Arial" charset="0"/>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4098" name="Picture 7" descr="10061423285c46b3d540b3cb74"/>
          <p:cNvPicPr>
            <a:picLocks noChangeAspect="1" noChangeArrowheads="1"/>
          </p:cNvPicPr>
          <p:nvPr userDrawn="1"/>
        </p:nvPicPr>
        <p:blipFill>
          <a:blip r:embed="rId13">
            <a:extLst>
              <a:ext uri="{28A0092B-C50C-407E-A947-70E740481C1C}">
                <a14:useLocalDpi xmlns:a14="http://schemas.microsoft.com/office/drawing/2010/main" val="0"/>
              </a:ext>
            </a:extLst>
          </a:blip>
          <a:srcRect/>
          <a:stretch>
            <a:fillRect/>
          </a:stretch>
        </p:blipFill>
        <p:spPr bwMode="auto">
          <a:xfrm>
            <a:off x="0" y="0"/>
            <a:ext cx="9145588"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099" name="Rectangle 2"/>
          <p:cNvSpPr>
            <a:spLocks noGrp="1" noChangeArrowheads="1"/>
          </p:cNvSpPr>
          <p:nvPr>
            <p:ph type="title"/>
          </p:nvPr>
        </p:nvSpPr>
        <p:spPr bwMode="auto">
          <a:xfrm>
            <a:off x="457200" y="274638"/>
            <a:ext cx="82296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4100" name="Rectangle 3"/>
          <p:cNvSpPr>
            <a:spLocks noGrp="1" noChangeArrowheads="1"/>
          </p:cNvSpPr>
          <p:nvPr>
            <p:ph type="body" idx="1"/>
          </p:nvPr>
        </p:nvSpPr>
        <p:spPr bwMode="auto">
          <a:xfrm>
            <a:off x="457200" y="1600200"/>
            <a:ext cx="8229600" cy="4525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182276" name="Rectangle 4"/>
          <p:cNvSpPr>
            <a:spLocks noGrp="1" noChangeArrowheads="1"/>
          </p:cNvSpPr>
          <p:nvPr>
            <p:ph type="dt" sz="half" idx="2"/>
          </p:nvPr>
        </p:nvSpPr>
        <p:spPr bwMode="auto">
          <a:xfrm>
            <a:off x="457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400"/>
            </a:lvl1pPr>
          </a:lstStyle>
          <a:p>
            <a:pPr>
              <a:defRPr/>
            </a:pPr>
            <a:endParaRPr lang="en-US" altLang="zh-CN"/>
          </a:p>
        </p:txBody>
      </p:sp>
      <p:sp>
        <p:nvSpPr>
          <p:cNvPr id="182277" name="Rectangle 5"/>
          <p:cNvSpPr>
            <a:spLocks noGrp="1" noChangeArrowheads="1"/>
          </p:cNvSpPr>
          <p:nvPr>
            <p:ph type="ftr" sz="quarter" idx="3"/>
          </p:nvPr>
        </p:nvSpPr>
        <p:spPr bwMode="auto">
          <a:xfrm>
            <a:off x="3124200" y="6245225"/>
            <a:ext cx="2895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a:defRPr sz="1400"/>
            </a:lvl1pPr>
          </a:lstStyle>
          <a:p>
            <a:pPr>
              <a:defRPr/>
            </a:pPr>
            <a:endParaRPr lang="en-US" altLang="zh-CN"/>
          </a:p>
        </p:txBody>
      </p:sp>
      <p:sp>
        <p:nvSpPr>
          <p:cNvPr id="182278" name="Rectangle 6"/>
          <p:cNvSpPr>
            <a:spLocks noGrp="1" noChangeArrowheads="1"/>
          </p:cNvSpPr>
          <p:nvPr>
            <p:ph type="sldNum" sz="quarter" idx="4"/>
          </p:nvPr>
        </p:nvSpPr>
        <p:spPr bwMode="auto">
          <a:xfrm>
            <a:off x="6553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400"/>
            </a:lvl1pPr>
          </a:lstStyle>
          <a:p>
            <a:pPr>
              <a:defRPr/>
            </a:pPr>
            <a:fld id="{C883F9A4-2CD7-48EE-965C-51C5DDB95549}" type="slidenum">
              <a:rPr lang="en-US" altLang="zh-CN"/>
              <a:pPr>
                <a:defRPr/>
              </a:pPr>
              <a:t>‹#›</a:t>
            </a:fld>
            <a:endParaRPr lang="en-US" altLang="zh-CN"/>
          </a:p>
        </p:txBody>
      </p:sp>
      <p:sp>
        <p:nvSpPr>
          <p:cNvPr id="182280" name="Rectangle 8"/>
          <p:cNvSpPr>
            <a:spLocks noChangeArrowheads="1"/>
          </p:cNvSpPr>
          <p:nvPr userDrawn="1"/>
        </p:nvSpPr>
        <p:spPr bwMode="auto">
          <a:xfrm>
            <a:off x="3429000" y="76200"/>
            <a:ext cx="561975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defRPr/>
            </a:pPr>
            <a:r>
              <a:rPr lang="en-US" altLang="zh-CN" b="1">
                <a:solidFill>
                  <a:srgbClr val="663300"/>
                </a:solidFill>
                <a:effectLst>
                  <a:outerShdw blurRad="38100" dist="38100" dir="2700000" algn="tl">
                    <a:srgbClr val="C0C0C0"/>
                  </a:outerShdw>
                </a:effectLst>
              </a:rPr>
              <a:t>Unit 1  Measurement, Control and Instrumentation</a:t>
            </a:r>
          </a:p>
        </p:txBody>
      </p:sp>
      <p:sp>
        <p:nvSpPr>
          <p:cNvPr id="4105" name="Line 9"/>
          <p:cNvSpPr>
            <a:spLocks noChangeShapeType="1"/>
          </p:cNvSpPr>
          <p:nvPr userDrawn="1"/>
        </p:nvSpPr>
        <p:spPr bwMode="auto">
          <a:xfrm>
            <a:off x="3276600" y="381000"/>
            <a:ext cx="5867400" cy="20638"/>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Tree>
  </p:cSld>
  <p:clrMap bg1="lt1" tx1="dk1" bg2="lt2" tx2="dk2" accent1="accent1" accent2="accent2" accent3="accent3" accent4="accent4" accent5="accent5" accent6="accent6" hlink="hlink" folHlink="folHlink"/>
  <p:sldLayoutIdLst>
    <p:sldLayoutId id="2147484356" r:id="rId1"/>
    <p:sldLayoutId id="2147484355" r:id="rId2"/>
    <p:sldLayoutId id="2147484354" r:id="rId3"/>
    <p:sldLayoutId id="2147484353" r:id="rId4"/>
    <p:sldLayoutId id="2147484352" r:id="rId5"/>
    <p:sldLayoutId id="2147484351" r:id="rId6"/>
    <p:sldLayoutId id="2147484350" r:id="rId7"/>
    <p:sldLayoutId id="2147484349" r:id="rId8"/>
    <p:sldLayoutId id="2147484348" r:id="rId9"/>
    <p:sldLayoutId id="2147484347" r:id="rId10"/>
    <p:sldLayoutId id="2147484346" r:id="rId11"/>
  </p:sldLayoutIdLst>
  <p:timing>
    <p:tnLst>
      <p:par>
        <p:cTn id="1" dur="indefinite" restart="never" nodeType="tmRoot"/>
      </p:par>
    </p:tnLst>
  </p:timing>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charset="0"/>
          <a:ea typeface="宋体" pitchFamily="2" charset="-122"/>
        </a:defRPr>
      </a:lvl2pPr>
      <a:lvl3pPr algn="ctr" rtl="0" eaLnBrk="0" fontAlgn="base" hangingPunct="0">
        <a:spcBef>
          <a:spcPct val="0"/>
        </a:spcBef>
        <a:spcAft>
          <a:spcPct val="0"/>
        </a:spcAft>
        <a:defRPr sz="4400">
          <a:solidFill>
            <a:schemeClr val="tx2"/>
          </a:solidFill>
          <a:latin typeface="Arial" charset="0"/>
          <a:ea typeface="宋体" pitchFamily="2" charset="-122"/>
        </a:defRPr>
      </a:lvl3pPr>
      <a:lvl4pPr algn="ctr" rtl="0" eaLnBrk="0" fontAlgn="base" hangingPunct="0">
        <a:spcBef>
          <a:spcPct val="0"/>
        </a:spcBef>
        <a:spcAft>
          <a:spcPct val="0"/>
        </a:spcAft>
        <a:defRPr sz="4400">
          <a:solidFill>
            <a:schemeClr val="tx2"/>
          </a:solidFill>
          <a:latin typeface="Arial" charset="0"/>
          <a:ea typeface="宋体" pitchFamily="2" charset="-122"/>
        </a:defRPr>
      </a:lvl4pPr>
      <a:lvl5pPr algn="ctr" rtl="0" eaLnBrk="0" fontAlgn="base" hangingPunct="0">
        <a:spcBef>
          <a:spcPct val="0"/>
        </a:spcBef>
        <a:spcAft>
          <a:spcPct val="0"/>
        </a:spcAft>
        <a:defRPr sz="4400">
          <a:solidFill>
            <a:schemeClr val="tx2"/>
          </a:solidFill>
          <a:latin typeface="Arial" charset="0"/>
          <a:ea typeface="宋体" pitchFamily="2" charset="-122"/>
        </a:defRPr>
      </a:lvl5pPr>
      <a:lvl6pPr marL="457200" algn="ctr" rtl="0" fontAlgn="base">
        <a:spcBef>
          <a:spcPct val="0"/>
        </a:spcBef>
        <a:spcAft>
          <a:spcPct val="0"/>
        </a:spcAft>
        <a:defRPr sz="4400">
          <a:solidFill>
            <a:schemeClr val="tx2"/>
          </a:solidFill>
          <a:latin typeface="Arial" charset="0"/>
          <a:ea typeface="宋体" pitchFamily="2" charset="-122"/>
        </a:defRPr>
      </a:lvl6pPr>
      <a:lvl7pPr marL="914400" algn="ctr" rtl="0" fontAlgn="base">
        <a:spcBef>
          <a:spcPct val="0"/>
        </a:spcBef>
        <a:spcAft>
          <a:spcPct val="0"/>
        </a:spcAft>
        <a:defRPr sz="4400">
          <a:solidFill>
            <a:schemeClr val="tx2"/>
          </a:solidFill>
          <a:latin typeface="Arial" charset="0"/>
          <a:ea typeface="宋体" pitchFamily="2" charset="-122"/>
        </a:defRPr>
      </a:lvl7pPr>
      <a:lvl8pPr marL="1371600" algn="ctr" rtl="0" fontAlgn="base">
        <a:spcBef>
          <a:spcPct val="0"/>
        </a:spcBef>
        <a:spcAft>
          <a:spcPct val="0"/>
        </a:spcAft>
        <a:defRPr sz="4400">
          <a:solidFill>
            <a:schemeClr val="tx2"/>
          </a:solidFill>
          <a:latin typeface="Arial" charset="0"/>
          <a:ea typeface="宋体" pitchFamily="2" charset="-122"/>
        </a:defRPr>
      </a:lvl8pPr>
      <a:lvl9pPr marL="1828800" algn="ctr" rtl="0" fontAlgn="base">
        <a:spcBef>
          <a:spcPct val="0"/>
        </a:spcBef>
        <a:spcAft>
          <a:spcPct val="0"/>
        </a:spcAft>
        <a:defRPr sz="4400">
          <a:solidFill>
            <a:schemeClr val="tx2"/>
          </a:solidFill>
          <a:latin typeface="Arial" charset="0"/>
          <a:ea typeface="宋体" pitchFamily="2" charset="-122"/>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5122" name="Rectangle 2"/>
          <p:cNvSpPr>
            <a:spLocks noChangeArrowheads="1"/>
          </p:cNvSpPr>
          <p:nvPr/>
        </p:nvSpPr>
        <p:spPr bwMode="gray">
          <a:xfrm>
            <a:off x="0" y="0"/>
            <a:ext cx="9144000" cy="381000"/>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5123" name="Freeform 3"/>
          <p:cNvSpPr>
            <a:spLocks/>
          </p:cNvSpPr>
          <p:nvPr/>
        </p:nvSpPr>
        <p:spPr bwMode="gray">
          <a:xfrm>
            <a:off x="76200" y="4652963"/>
            <a:ext cx="7543800" cy="2205037"/>
          </a:xfrm>
          <a:custGeom>
            <a:avLst/>
            <a:gdLst>
              <a:gd name="T0" fmla="*/ 2147483647 w 4752"/>
              <a:gd name="T1" fmla="*/ 0 h 1389"/>
              <a:gd name="T2" fmla="*/ 2147483647 w 4752"/>
              <a:gd name="T3" fmla="*/ 2147483647 h 1389"/>
              <a:gd name="T4" fmla="*/ 2147483647 w 4752"/>
              <a:gd name="T5" fmla="*/ 2147483647 h 1389"/>
              <a:gd name="T6" fmla="*/ 2147483647 w 4752"/>
              <a:gd name="T7" fmla="*/ 2147483647 h 1389"/>
              <a:gd name="T8" fmla="*/ 0 w 4752"/>
              <a:gd name="T9" fmla="*/ 2147483647 h 1389"/>
              <a:gd name="T10" fmla="*/ 2147483647 w 4752"/>
              <a:gd name="T11" fmla="*/ 0 h 1389"/>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4752" h="1389">
                <a:moveTo>
                  <a:pt x="1534" y="0"/>
                </a:moveTo>
                <a:cubicBezTo>
                  <a:pt x="1543" y="4"/>
                  <a:pt x="1552" y="7"/>
                  <a:pt x="1560" y="12"/>
                </a:cubicBezTo>
                <a:cubicBezTo>
                  <a:pt x="1571" y="18"/>
                  <a:pt x="1591" y="31"/>
                  <a:pt x="1591" y="31"/>
                </a:cubicBezTo>
                <a:lnTo>
                  <a:pt x="4752" y="1389"/>
                </a:lnTo>
                <a:lnTo>
                  <a:pt x="0" y="1389"/>
                </a:lnTo>
                <a:lnTo>
                  <a:pt x="1534" y="0"/>
                </a:lnTo>
                <a:close/>
              </a:path>
            </a:pathLst>
          </a:custGeom>
          <a:solidFill>
            <a:schemeClr val="accent1">
              <a:alpha val="50195"/>
            </a:schemeClr>
          </a:solidFill>
          <a:ln>
            <a:noFill/>
          </a:ln>
          <a:effectLst/>
          <a:extLst>
            <a:ext uri="{91240B29-F687-4F45-9708-019B960494DF}">
              <a14:hiddenLine xmlns:a14="http://schemas.microsoft.com/office/drawing/2010/main" w="9525">
                <a:solidFill>
                  <a:schemeClr val="folHlink"/>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124" name="Freeform 4"/>
          <p:cNvSpPr>
            <a:spLocks/>
          </p:cNvSpPr>
          <p:nvPr/>
        </p:nvSpPr>
        <p:spPr bwMode="gray">
          <a:xfrm>
            <a:off x="0" y="2971800"/>
            <a:ext cx="3124200" cy="2286000"/>
          </a:xfrm>
          <a:custGeom>
            <a:avLst/>
            <a:gdLst>
              <a:gd name="T0" fmla="*/ 0 w 1968"/>
              <a:gd name="T1" fmla="*/ 2147483647 h 1440"/>
              <a:gd name="T2" fmla="*/ 2147483647 w 1968"/>
              <a:gd name="T3" fmla="*/ 2147483647 h 1440"/>
              <a:gd name="T4" fmla="*/ 2147483647 w 1968"/>
              <a:gd name="T5" fmla="*/ 0 h 1440"/>
              <a:gd name="T6" fmla="*/ 2147483647 w 1968"/>
              <a:gd name="T7" fmla="*/ 2147483647 h 1440"/>
              <a:gd name="T8" fmla="*/ 0 w 1968"/>
              <a:gd name="T9" fmla="*/ 2147483647 h 1440"/>
              <a:gd name="T10" fmla="*/ 0 w 1968"/>
              <a:gd name="T11" fmla="*/ 2147483647 h 144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968" h="1440">
                <a:moveTo>
                  <a:pt x="0" y="85"/>
                </a:moveTo>
                <a:cubicBezTo>
                  <a:pt x="19" y="85"/>
                  <a:pt x="38" y="85"/>
                  <a:pt x="57" y="85"/>
                </a:cubicBezTo>
                <a:lnTo>
                  <a:pt x="1440" y="0"/>
                </a:lnTo>
                <a:lnTo>
                  <a:pt x="1968" y="912"/>
                </a:lnTo>
                <a:lnTo>
                  <a:pt x="0" y="1440"/>
                </a:lnTo>
                <a:lnTo>
                  <a:pt x="0" y="85"/>
                </a:lnTo>
                <a:close/>
              </a:path>
            </a:pathLst>
          </a:custGeom>
          <a:solidFill>
            <a:schemeClr val="accent1">
              <a:alpha val="50195"/>
            </a:schemeClr>
          </a:solidFill>
          <a:ln>
            <a:noFill/>
          </a:ln>
          <a:effectLst/>
          <a:extLst>
            <a:ext uri="{91240B29-F687-4F45-9708-019B960494DF}">
              <a14:hiddenLine xmlns:a14="http://schemas.microsoft.com/office/drawing/2010/main" w="9525">
                <a:solidFill>
                  <a:schemeClr val="folHlink"/>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125" name="Freeform 5"/>
          <p:cNvSpPr>
            <a:spLocks/>
          </p:cNvSpPr>
          <p:nvPr/>
        </p:nvSpPr>
        <p:spPr bwMode="invGray">
          <a:xfrm>
            <a:off x="0" y="0"/>
            <a:ext cx="9144000" cy="5943600"/>
          </a:xfrm>
          <a:custGeom>
            <a:avLst/>
            <a:gdLst>
              <a:gd name="T0" fmla="*/ 0 w 5808"/>
              <a:gd name="T1" fmla="*/ 2147483647 h 3744"/>
              <a:gd name="T2" fmla="*/ 2147483647 w 5808"/>
              <a:gd name="T3" fmla="*/ 2147483647 h 3744"/>
              <a:gd name="T4" fmla="*/ 2147483647 w 5808"/>
              <a:gd name="T5" fmla="*/ 0 h 3744"/>
              <a:gd name="T6" fmla="*/ 2147483647 w 5808"/>
              <a:gd name="T7" fmla="*/ 0 h 3744"/>
              <a:gd name="T8" fmla="*/ 2147483647 w 5808"/>
              <a:gd name="T9" fmla="*/ 2147483647 h 3744"/>
              <a:gd name="T10" fmla="*/ 0 w 5808"/>
              <a:gd name="T11" fmla="*/ 2147483647 h 3744"/>
              <a:gd name="T12" fmla="*/ 0 w 5808"/>
              <a:gd name="T13" fmla="*/ 2147483647 h 3744"/>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5808" h="3744">
                <a:moveTo>
                  <a:pt x="0" y="1440"/>
                </a:moveTo>
                <a:lnTo>
                  <a:pt x="1104" y="1344"/>
                </a:lnTo>
                <a:lnTo>
                  <a:pt x="4752" y="0"/>
                </a:lnTo>
                <a:lnTo>
                  <a:pt x="5808" y="0"/>
                </a:lnTo>
                <a:lnTo>
                  <a:pt x="5808" y="3744"/>
                </a:lnTo>
                <a:lnTo>
                  <a:pt x="0" y="2064"/>
                </a:lnTo>
                <a:lnTo>
                  <a:pt x="0" y="1440"/>
                </a:lnTo>
                <a:close/>
              </a:path>
            </a:pathLst>
          </a:custGeom>
          <a:solidFill>
            <a:schemeClr val="folHlink">
              <a:alpha val="50195"/>
            </a:schemeClr>
          </a:solidFill>
          <a:ln>
            <a:noFill/>
          </a:ln>
          <a:effectLst/>
          <a:extLst>
            <a:ext uri="{91240B29-F687-4F45-9708-019B960494DF}">
              <a14:hiddenLine xmlns:a14="http://schemas.microsoft.com/office/drawing/2010/main" w="9525">
                <a:solidFill>
                  <a:schemeClr val="accent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5126" name="Freeform 6"/>
          <p:cNvSpPr>
            <a:spLocks/>
          </p:cNvSpPr>
          <p:nvPr/>
        </p:nvSpPr>
        <p:spPr bwMode="invGray">
          <a:xfrm>
            <a:off x="0" y="3733800"/>
            <a:ext cx="3124200" cy="3200400"/>
          </a:xfrm>
          <a:custGeom>
            <a:avLst/>
            <a:gdLst>
              <a:gd name="T0" fmla="*/ 0 w 1968"/>
              <a:gd name="T1" fmla="*/ 0 h 1968"/>
              <a:gd name="T2" fmla="*/ 2147483647 w 1968"/>
              <a:gd name="T3" fmla="*/ 2147483647 h 1968"/>
              <a:gd name="T4" fmla="*/ 2147483647 w 1968"/>
              <a:gd name="T5" fmla="*/ 2147483647 h 1968"/>
              <a:gd name="T6" fmla="*/ 0 w 1968"/>
              <a:gd name="T7" fmla="*/ 2147483647 h 1968"/>
              <a:gd name="T8" fmla="*/ 0 w 1968"/>
              <a:gd name="T9" fmla="*/ 0 h 19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968" h="1968">
                <a:moveTo>
                  <a:pt x="0" y="0"/>
                </a:moveTo>
                <a:lnTo>
                  <a:pt x="1968" y="576"/>
                </a:lnTo>
                <a:lnTo>
                  <a:pt x="144" y="1968"/>
                </a:lnTo>
                <a:lnTo>
                  <a:pt x="0" y="1968"/>
                </a:lnTo>
                <a:lnTo>
                  <a:pt x="0" y="0"/>
                </a:lnTo>
                <a:close/>
              </a:path>
            </a:pathLst>
          </a:custGeom>
          <a:solidFill>
            <a:schemeClr val="folHlink">
              <a:alpha val="50195"/>
            </a:schemeClr>
          </a:solidFill>
          <a:ln>
            <a:noFill/>
          </a:ln>
          <a:effectLst/>
          <a:extLst>
            <a:ext uri="{91240B29-F687-4F45-9708-019B960494DF}">
              <a14:hiddenLine xmlns:a14="http://schemas.microsoft.com/office/drawing/2010/main" w="9525">
                <a:solidFill>
                  <a:schemeClr val="accent1"/>
                </a:solidFill>
                <a:round/>
                <a:headEnd/>
                <a:tailEnd/>
              </a14:hiddenLine>
            </a:ext>
            <a:ext uri="{AF507438-7753-43E0-B8FC-AC1667EBCBE1}">
              <a14:hiddenEffects xmlns:a14="http://schemas.microsoft.com/office/drawing/2010/main">
                <a:effectLst>
                  <a:outerShdw dist="107763" dir="2700000" algn="ctr" rotWithShape="0">
                    <a:schemeClr val="bg2"/>
                  </a:outerShdw>
                </a:effectLst>
              </a14:hiddenEffects>
            </a:ext>
          </a:extLst>
        </p:spPr>
        <p:txBody>
          <a:bodyPr/>
          <a:lstStyle/>
          <a:p>
            <a:endParaRPr lang="zh-CN" altLang="en-US"/>
          </a:p>
        </p:txBody>
      </p:sp>
      <p:sp>
        <p:nvSpPr>
          <p:cNvPr id="5127" name="Rectangle 7"/>
          <p:cNvSpPr>
            <a:spLocks noGrp="1" noChangeArrowheads="1"/>
          </p:cNvSpPr>
          <p:nvPr>
            <p:ph type="body" idx="1"/>
          </p:nvPr>
        </p:nvSpPr>
        <p:spPr bwMode="auto">
          <a:xfrm>
            <a:off x="457200" y="1371600"/>
            <a:ext cx="8229600" cy="4800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ko-KR" smtClean="0"/>
              <a:t>Click to edit Master text styles</a:t>
            </a:r>
          </a:p>
          <a:p>
            <a:pPr lvl="1"/>
            <a:r>
              <a:rPr lang="en-US" altLang="ko-KR" smtClean="0"/>
              <a:t>Second level</a:t>
            </a:r>
          </a:p>
          <a:p>
            <a:pPr lvl="2"/>
            <a:r>
              <a:rPr lang="en-US" altLang="ko-KR" smtClean="0"/>
              <a:t>Third level</a:t>
            </a:r>
          </a:p>
          <a:p>
            <a:pPr lvl="3"/>
            <a:r>
              <a:rPr lang="en-US" altLang="ko-KR" smtClean="0"/>
              <a:t>Fourth level</a:t>
            </a:r>
          </a:p>
          <a:p>
            <a:pPr lvl="4"/>
            <a:r>
              <a:rPr lang="en-US" altLang="ko-KR" smtClean="0"/>
              <a:t>Fifth level</a:t>
            </a:r>
          </a:p>
        </p:txBody>
      </p:sp>
      <p:sp>
        <p:nvSpPr>
          <p:cNvPr id="635912" name="Rectangle 8"/>
          <p:cNvSpPr>
            <a:spLocks noGrp="1" noChangeArrowheads="1"/>
          </p:cNvSpPr>
          <p:nvPr>
            <p:ph type="dt" sz="half" idx="2"/>
          </p:nvPr>
        </p:nvSpPr>
        <p:spPr bwMode="auto">
          <a:xfrm>
            <a:off x="327025" y="6477000"/>
            <a:ext cx="2514600"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200">
                <a:solidFill>
                  <a:schemeClr val="tx2"/>
                </a:solidFill>
                <a:effectLst>
                  <a:outerShdw blurRad="38100" dist="38100" dir="2700000" algn="tl">
                    <a:srgbClr val="C0C0C0"/>
                  </a:outerShdw>
                </a:effectLst>
                <a:latin typeface="+mn-lt"/>
                <a:ea typeface="Gulim" pitchFamily="34" charset="-127"/>
              </a:defRPr>
            </a:lvl1pPr>
          </a:lstStyle>
          <a:p>
            <a:pPr>
              <a:defRPr/>
            </a:pPr>
            <a:endParaRPr lang="en-US" altLang="ko-KR"/>
          </a:p>
        </p:txBody>
      </p:sp>
      <p:sp>
        <p:nvSpPr>
          <p:cNvPr id="635913" name="Rectangle 9"/>
          <p:cNvSpPr>
            <a:spLocks noGrp="1" noChangeArrowheads="1"/>
          </p:cNvSpPr>
          <p:nvPr>
            <p:ph type="sldNum" sz="quarter" idx="4"/>
          </p:nvPr>
        </p:nvSpPr>
        <p:spPr bwMode="auto">
          <a:xfrm>
            <a:off x="3276600" y="6477000"/>
            <a:ext cx="2133600"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a:defRPr sz="1200">
                <a:effectLst>
                  <a:outerShdw blurRad="38100" dist="38100" dir="2700000" algn="tl">
                    <a:srgbClr val="C0C0C0"/>
                  </a:outerShdw>
                </a:effectLst>
                <a:latin typeface="+mn-lt"/>
                <a:ea typeface="Gulim" pitchFamily="34" charset="-127"/>
              </a:defRPr>
            </a:lvl1pPr>
          </a:lstStyle>
          <a:p>
            <a:pPr>
              <a:defRPr/>
            </a:pPr>
            <a:fld id="{67F62BD0-0ACB-4380-AAF6-4E9A289790C9}" type="slidenum">
              <a:rPr lang="ko-KR" altLang="en-US"/>
              <a:pPr>
                <a:defRPr/>
              </a:pPr>
              <a:t>‹#›</a:t>
            </a:fld>
            <a:endParaRPr lang="en-US" altLang="ko-KR"/>
          </a:p>
        </p:txBody>
      </p:sp>
      <p:sp>
        <p:nvSpPr>
          <p:cNvPr id="635914" name="Rectangle 10"/>
          <p:cNvSpPr>
            <a:spLocks noChangeArrowheads="1"/>
          </p:cNvSpPr>
          <p:nvPr userDrawn="1"/>
        </p:nvSpPr>
        <p:spPr bwMode="auto">
          <a:xfrm>
            <a:off x="5429250" y="46038"/>
            <a:ext cx="3638550"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defRPr/>
            </a:pPr>
            <a:r>
              <a:rPr lang="en-US" altLang="zh-CN" b="1">
                <a:solidFill>
                  <a:srgbClr val="663300"/>
                </a:solidFill>
                <a:effectLst>
                  <a:outerShdw blurRad="38100" dist="38100" dir="2700000" algn="tl">
                    <a:srgbClr val="C0C0C0"/>
                  </a:outerShdw>
                </a:effectLst>
              </a:rPr>
              <a:t>Unit11    Virtual Instrumentation</a:t>
            </a:r>
          </a:p>
        </p:txBody>
      </p:sp>
    </p:spTree>
  </p:cSld>
  <p:clrMap bg1="lt1" tx1="dk1" bg2="lt2" tx2="dk2" accent1="accent1" accent2="accent2" accent3="accent3" accent4="accent4" accent5="accent5" accent6="accent6" hlink="hlink" folHlink="folHlink"/>
  <p:sldLayoutIdLst>
    <p:sldLayoutId id="2147484390" r:id="rId1"/>
    <p:sldLayoutId id="2147484366" r:id="rId2"/>
    <p:sldLayoutId id="2147484365" r:id="rId3"/>
    <p:sldLayoutId id="2147484364" r:id="rId4"/>
    <p:sldLayoutId id="2147484363" r:id="rId5"/>
    <p:sldLayoutId id="2147484362" r:id="rId6"/>
    <p:sldLayoutId id="2147484361" r:id="rId7"/>
    <p:sldLayoutId id="2147484360" r:id="rId8"/>
    <p:sldLayoutId id="2147484359" r:id="rId9"/>
    <p:sldLayoutId id="2147484358" r:id="rId10"/>
    <p:sldLayoutId id="2147484357" r:id="rId11"/>
  </p:sldLayoutIdLst>
  <p:timing>
    <p:tnLst>
      <p:par>
        <p:cTn id="1" dur="indefinite" restart="never" nodeType="tmRoot"/>
      </p:par>
    </p:tnLst>
  </p:timing>
  <p:txStyles>
    <p:titleStyle>
      <a:lvl1pPr algn="l" rtl="0" eaLnBrk="0" fontAlgn="base" hangingPunct="0">
        <a:spcBef>
          <a:spcPct val="0"/>
        </a:spcBef>
        <a:spcAft>
          <a:spcPct val="0"/>
        </a:spcAft>
        <a:defRPr sz="3200" b="1">
          <a:solidFill>
            <a:schemeClr val="tx1"/>
          </a:solidFill>
          <a:latin typeface="+mj-lt"/>
          <a:ea typeface="+mj-ea"/>
          <a:cs typeface="+mj-cs"/>
        </a:defRPr>
      </a:lvl1pPr>
      <a:lvl2pPr algn="l" rtl="0" eaLnBrk="0" fontAlgn="base" hangingPunct="0">
        <a:spcBef>
          <a:spcPct val="0"/>
        </a:spcBef>
        <a:spcAft>
          <a:spcPct val="0"/>
        </a:spcAft>
        <a:defRPr sz="3200" b="1">
          <a:solidFill>
            <a:schemeClr val="tx1"/>
          </a:solidFill>
          <a:latin typeface="Verdana" pitchFamily="34" charset="0"/>
          <a:ea typeface="宋体" pitchFamily="2" charset="-122"/>
        </a:defRPr>
      </a:lvl2pPr>
      <a:lvl3pPr algn="l" rtl="0" eaLnBrk="0" fontAlgn="base" hangingPunct="0">
        <a:spcBef>
          <a:spcPct val="0"/>
        </a:spcBef>
        <a:spcAft>
          <a:spcPct val="0"/>
        </a:spcAft>
        <a:defRPr sz="3200" b="1">
          <a:solidFill>
            <a:schemeClr val="tx1"/>
          </a:solidFill>
          <a:latin typeface="Verdana" pitchFamily="34" charset="0"/>
          <a:ea typeface="宋体" pitchFamily="2" charset="-122"/>
        </a:defRPr>
      </a:lvl3pPr>
      <a:lvl4pPr algn="l" rtl="0" eaLnBrk="0" fontAlgn="base" hangingPunct="0">
        <a:spcBef>
          <a:spcPct val="0"/>
        </a:spcBef>
        <a:spcAft>
          <a:spcPct val="0"/>
        </a:spcAft>
        <a:defRPr sz="3200" b="1">
          <a:solidFill>
            <a:schemeClr val="tx1"/>
          </a:solidFill>
          <a:latin typeface="Verdana" pitchFamily="34" charset="0"/>
          <a:ea typeface="宋体" pitchFamily="2" charset="-122"/>
        </a:defRPr>
      </a:lvl4pPr>
      <a:lvl5pPr algn="l" rtl="0" eaLnBrk="0" fontAlgn="base" hangingPunct="0">
        <a:spcBef>
          <a:spcPct val="0"/>
        </a:spcBef>
        <a:spcAft>
          <a:spcPct val="0"/>
        </a:spcAft>
        <a:defRPr sz="3200" b="1">
          <a:solidFill>
            <a:schemeClr val="tx1"/>
          </a:solidFill>
          <a:latin typeface="Verdana" pitchFamily="34" charset="0"/>
          <a:ea typeface="宋体" pitchFamily="2" charset="-122"/>
        </a:defRPr>
      </a:lvl5pPr>
      <a:lvl6pPr marL="457200" algn="l" rtl="0" fontAlgn="base">
        <a:spcBef>
          <a:spcPct val="0"/>
        </a:spcBef>
        <a:spcAft>
          <a:spcPct val="0"/>
        </a:spcAft>
        <a:defRPr sz="3200" b="1">
          <a:solidFill>
            <a:schemeClr val="tx1"/>
          </a:solidFill>
          <a:latin typeface="Verdana" pitchFamily="34" charset="0"/>
          <a:ea typeface="宋体" pitchFamily="2" charset="-122"/>
        </a:defRPr>
      </a:lvl6pPr>
      <a:lvl7pPr marL="914400" algn="l" rtl="0" fontAlgn="base">
        <a:spcBef>
          <a:spcPct val="0"/>
        </a:spcBef>
        <a:spcAft>
          <a:spcPct val="0"/>
        </a:spcAft>
        <a:defRPr sz="3200" b="1">
          <a:solidFill>
            <a:schemeClr val="tx1"/>
          </a:solidFill>
          <a:latin typeface="Verdana" pitchFamily="34" charset="0"/>
          <a:ea typeface="宋体" pitchFamily="2" charset="-122"/>
        </a:defRPr>
      </a:lvl7pPr>
      <a:lvl8pPr marL="1371600" algn="l" rtl="0" fontAlgn="base">
        <a:spcBef>
          <a:spcPct val="0"/>
        </a:spcBef>
        <a:spcAft>
          <a:spcPct val="0"/>
        </a:spcAft>
        <a:defRPr sz="3200" b="1">
          <a:solidFill>
            <a:schemeClr val="tx1"/>
          </a:solidFill>
          <a:latin typeface="Verdana" pitchFamily="34" charset="0"/>
          <a:ea typeface="宋体" pitchFamily="2" charset="-122"/>
        </a:defRPr>
      </a:lvl8pPr>
      <a:lvl9pPr marL="1828800" algn="l" rtl="0" fontAlgn="base">
        <a:spcBef>
          <a:spcPct val="0"/>
        </a:spcBef>
        <a:spcAft>
          <a:spcPct val="0"/>
        </a:spcAft>
        <a:defRPr sz="3200" b="1">
          <a:solidFill>
            <a:schemeClr val="tx1"/>
          </a:solidFill>
          <a:latin typeface="Verdana" pitchFamily="34" charset="0"/>
          <a:ea typeface="宋体" pitchFamily="2" charset="-122"/>
        </a:defRPr>
      </a:lvl9pPr>
    </p:titleStyle>
    <p:bodyStyle>
      <a:lvl1pPr marL="342900" indent="-342900" algn="l" rtl="0" eaLnBrk="0" fontAlgn="base" hangingPunct="0">
        <a:spcBef>
          <a:spcPct val="20000"/>
        </a:spcBef>
        <a:spcAft>
          <a:spcPct val="0"/>
        </a:spcAft>
        <a:buClr>
          <a:schemeClr val="hlink"/>
        </a:buClr>
        <a:buFont typeface="Wingdings" pitchFamily="2" charset="2"/>
        <a:buChar char="v"/>
        <a:defRPr sz="2800" b="1">
          <a:solidFill>
            <a:schemeClr val="tx1"/>
          </a:solidFill>
          <a:latin typeface="+mn-lt"/>
          <a:ea typeface="+mn-ea"/>
          <a:cs typeface="+mn-cs"/>
        </a:defRPr>
      </a:lvl1pPr>
      <a:lvl2pPr marL="742950" indent="-285750" algn="l" rtl="0" eaLnBrk="0" fontAlgn="base" hangingPunct="0">
        <a:spcBef>
          <a:spcPct val="20000"/>
        </a:spcBef>
        <a:spcAft>
          <a:spcPct val="0"/>
        </a:spcAft>
        <a:buClr>
          <a:schemeClr val="tx2"/>
        </a:buClr>
        <a:buSzPct val="60000"/>
        <a:buFont typeface="Wingdings" pitchFamily="2" charset="2"/>
        <a:buChar char="n"/>
        <a:defRPr sz="2400">
          <a:solidFill>
            <a:schemeClr val="tx1"/>
          </a:solidFill>
          <a:latin typeface="+mn-lt"/>
          <a:ea typeface="+mn-ea"/>
        </a:defRPr>
      </a:lvl2pPr>
      <a:lvl3pPr marL="1143000" indent="-228600" algn="l" rtl="0" eaLnBrk="0" fontAlgn="base" hangingPunct="0">
        <a:spcBef>
          <a:spcPct val="20000"/>
        </a:spcBef>
        <a:spcAft>
          <a:spcPct val="0"/>
        </a:spcAft>
        <a:buClr>
          <a:schemeClr val="accent2"/>
        </a:buClr>
        <a:buSzPct val="60000"/>
        <a:buFont typeface="Wingdings" pitchFamily="2" charset="2"/>
        <a:buChar char="n"/>
        <a:defRPr sz="2400">
          <a:solidFill>
            <a:schemeClr val="tx1"/>
          </a:solidFill>
          <a:latin typeface="+mn-lt"/>
          <a:ea typeface="+mn-ea"/>
        </a:defRPr>
      </a:lvl3pPr>
      <a:lvl4pPr marL="1600200" indent="-228600" algn="l" rtl="0" eaLnBrk="0" fontAlgn="base" hangingPunct="0">
        <a:spcBef>
          <a:spcPct val="20000"/>
        </a:spcBef>
        <a:spcAft>
          <a:spcPct val="0"/>
        </a:spcAft>
        <a:buClr>
          <a:schemeClr val="hlink"/>
        </a:buClr>
        <a:buSzPct val="60000"/>
        <a:buFont typeface="Wingdings" pitchFamily="2" charset="2"/>
        <a:buChar char="n"/>
        <a:defRPr sz="2000">
          <a:solidFill>
            <a:schemeClr val="tx1"/>
          </a:solidFill>
          <a:latin typeface="+mn-lt"/>
          <a:ea typeface="+mn-ea"/>
        </a:defRPr>
      </a:lvl4pPr>
      <a:lvl5pPr marL="2057400" indent="-228600" algn="l" rtl="0" eaLnBrk="0" fontAlgn="base" hangingPunct="0">
        <a:spcBef>
          <a:spcPct val="20000"/>
        </a:spcBef>
        <a:spcAft>
          <a:spcPct val="0"/>
        </a:spcAft>
        <a:buClr>
          <a:schemeClr val="tx2"/>
        </a:buClr>
        <a:buSzPct val="60000"/>
        <a:buFont typeface="Wingdings" pitchFamily="2" charset="2"/>
        <a:buChar char="n"/>
        <a:defRPr sz="2000">
          <a:solidFill>
            <a:schemeClr val="tx1"/>
          </a:solidFill>
          <a:latin typeface="+mn-lt"/>
          <a:ea typeface="+mn-ea"/>
        </a:defRPr>
      </a:lvl5pPr>
      <a:lvl6pPr marL="2514600" indent="-228600" algn="l" rtl="0" fontAlgn="base">
        <a:spcBef>
          <a:spcPct val="20000"/>
        </a:spcBef>
        <a:spcAft>
          <a:spcPct val="0"/>
        </a:spcAft>
        <a:buClr>
          <a:schemeClr val="tx2"/>
        </a:buClr>
        <a:buSzPct val="60000"/>
        <a:buFont typeface="Wingdings" pitchFamily="2" charset="2"/>
        <a:buChar char="n"/>
        <a:defRPr sz="2000">
          <a:solidFill>
            <a:schemeClr val="tx1"/>
          </a:solidFill>
          <a:latin typeface="+mn-lt"/>
          <a:ea typeface="+mn-ea"/>
        </a:defRPr>
      </a:lvl6pPr>
      <a:lvl7pPr marL="2971800" indent="-228600" algn="l" rtl="0" fontAlgn="base">
        <a:spcBef>
          <a:spcPct val="20000"/>
        </a:spcBef>
        <a:spcAft>
          <a:spcPct val="0"/>
        </a:spcAft>
        <a:buClr>
          <a:schemeClr val="tx2"/>
        </a:buClr>
        <a:buSzPct val="60000"/>
        <a:buFont typeface="Wingdings" pitchFamily="2" charset="2"/>
        <a:buChar char="n"/>
        <a:defRPr sz="2000">
          <a:solidFill>
            <a:schemeClr val="tx1"/>
          </a:solidFill>
          <a:latin typeface="+mn-lt"/>
          <a:ea typeface="+mn-ea"/>
        </a:defRPr>
      </a:lvl7pPr>
      <a:lvl8pPr marL="3429000" indent="-228600" algn="l" rtl="0" fontAlgn="base">
        <a:spcBef>
          <a:spcPct val="20000"/>
        </a:spcBef>
        <a:spcAft>
          <a:spcPct val="0"/>
        </a:spcAft>
        <a:buClr>
          <a:schemeClr val="tx2"/>
        </a:buClr>
        <a:buSzPct val="60000"/>
        <a:buFont typeface="Wingdings" pitchFamily="2" charset="2"/>
        <a:buChar char="n"/>
        <a:defRPr sz="2000">
          <a:solidFill>
            <a:schemeClr val="tx1"/>
          </a:solidFill>
          <a:latin typeface="+mn-lt"/>
          <a:ea typeface="+mn-ea"/>
        </a:defRPr>
      </a:lvl8pPr>
      <a:lvl9pPr marL="3886200" indent="-228600" algn="l" rtl="0" fontAlgn="base">
        <a:spcBef>
          <a:spcPct val="20000"/>
        </a:spcBef>
        <a:spcAft>
          <a:spcPct val="0"/>
        </a:spcAft>
        <a:buClr>
          <a:schemeClr val="tx2"/>
        </a:buClr>
        <a:buSzPct val="60000"/>
        <a:buFont typeface="Wingdings" pitchFamily="2" charset="2"/>
        <a:buChar char="n"/>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6146" name="Rectangle 2"/>
          <p:cNvSpPr>
            <a:spLocks noChangeArrowheads="1"/>
          </p:cNvSpPr>
          <p:nvPr/>
        </p:nvSpPr>
        <p:spPr bwMode="gray">
          <a:xfrm>
            <a:off x="0" y="0"/>
            <a:ext cx="9144000" cy="381000"/>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6147" name="Freeform 3"/>
          <p:cNvSpPr>
            <a:spLocks/>
          </p:cNvSpPr>
          <p:nvPr/>
        </p:nvSpPr>
        <p:spPr bwMode="gray">
          <a:xfrm>
            <a:off x="76200" y="4652963"/>
            <a:ext cx="7543800" cy="2205037"/>
          </a:xfrm>
          <a:custGeom>
            <a:avLst/>
            <a:gdLst>
              <a:gd name="T0" fmla="*/ 2147483647 w 4752"/>
              <a:gd name="T1" fmla="*/ 0 h 1389"/>
              <a:gd name="T2" fmla="*/ 2147483647 w 4752"/>
              <a:gd name="T3" fmla="*/ 2147483647 h 1389"/>
              <a:gd name="T4" fmla="*/ 2147483647 w 4752"/>
              <a:gd name="T5" fmla="*/ 2147483647 h 1389"/>
              <a:gd name="T6" fmla="*/ 2147483647 w 4752"/>
              <a:gd name="T7" fmla="*/ 2147483647 h 1389"/>
              <a:gd name="T8" fmla="*/ 0 w 4752"/>
              <a:gd name="T9" fmla="*/ 2147483647 h 1389"/>
              <a:gd name="T10" fmla="*/ 2147483647 w 4752"/>
              <a:gd name="T11" fmla="*/ 0 h 1389"/>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4752" h="1389">
                <a:moveTo>
                  <a:pt x="1534" y="0"/>
                </a:moveTo>
                <a:cubicBezTo>
                  <a:pt x="1543" y="4"/>
                  <a:pt x="1552" y="7"/>
                  <a:pt x="1560" y="12"/>
                </a:cubicBezTo>
                <a:cubicBezTo>
                  <a:pt x="1571" y="18"/>
                  <a:pt x="1591" y="31"/>
                  <a:pt x="1591" y="31"/>
                </a:cubicBezTo>
                <a:lnTo>
                  <a:pt x="4752" y="1389"/>
                </a:lnTo>
                <a:lnTo>
                  <a:pt x="0" y="1389"/>
                </a:lnTo>
                <a:lnTo>
                  <a:pt x="1534" y="0"/>
                </a:lnTo>
                <a:close/>
              </a:path>
            </a:pathLst>
          </a:custGeom>
          <a:solidFill>
            <a:schemeClr val="accent1">
              <a:alpha val="50195"/>
            </a:schemeClr>
          </a:solidFill>
          <a:ln>
            <a:noFill/>
          </a:ln>
          <a:effectLst/>
          <a:extLst>
            <a:ext uri="{91240B29-F687-4F45-9708-019B960494DF}">
              <a14:hiddenLine xmlns:a14="http://schemas.microsoft.com/office/drawing/2010/main" w="9525">
                <a:solidFill>
                  <a:schemeClr val="folHlink"/>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148" name="Freeform 4"/>
          <p:cNvSpPr>
            <a:spLocks/>
          </p:cNvSpPr>
          <p:nvPr/>
        </p:nvSpPr>
        <p:spPr bwMode="gray">
          <a:xfrm>
            <a:off x="0" y="2971800"/>
            <a:ext cx="3124200" cy="2286000"/>
          </a:xfrm>
          <a:custGeom>
            <a:avLst/>
            <a:gdLst>
              <a:gd name="T0" fmla="*/ 0 w 1968"/>
              <a:gd name="T1" fmla="*/ 2147483647 h 1440"/>
              <a:gd name="T2" fmla="*/ 2147483647 w 1968"/>
              <a:gd name="T3" fmla="*/ 2147483647 h 1440"/>
              <a:gd name="T4" fmla="*/ 2147483647 w 1968"/>
              <a:gd name="T5" fmla="*/ 0 h 1440"/>
              <a:gd name="T6" fmla="*/ 2147483647 w 1968"/>
              <a:gd name="T7" fmla="*/ 2147483647 h 1440"/>
              <a:gd name="T8" fmla="*/ 0 w 1968"/>
              <a:gd name="T9" fmla="*/ 2147483647 h 1440"/>
              <a:gd name="T10" fmla="*/ 0 w 1968"/>
              <a:gd name="T11" fmla="*/ 2147483647 h 1440"/>
              <a:gd name="T12" fmla="*/ 0 60000 65536"/>
              <a:gd name="T13" fmla="*/ 0 60000 65536"/>
              <a:gd name="T14" fmla="*/ 0 60000 65536"/>
              <a:gd name="T15" fmla="*/ 0 60000 65536"/>
              <a:gd name="T16" fmla="*/ 0 60000 65536"/>
              <a:gd name="T17" fmla="*/ 0 60000 65536"/>
            </a:gdLst>
            <a:ahLst/>
            <a:cxnLst>
              <a:cxn ang="T12">
                <a:pos x="T0" y="T1"/>
              </a:cxn>
              <a:cxn ang="T13">
                <a:pos x="T2" y="T3"/>
              </a:cxn>
              <a:cxn ang="T14">
                <a:pos x="T4" y="T5"/>
              </a:cxn>
              <a:cxn ang="T15">
                <a:pos x="T6" y="T7"/>
              </a:cxn>
              <a:cxn ang="T16">
                <a:pos x="T8" y="T9"/>
              </a:cxn>
              <a:cxn ang="T17">
                <a:pos x="T10" y="T11"/>
              </a:cxn>
            </a:cxnLst>
            <a:rect l="0" t="0" r="r" b="b"/>
            <a:pathLst>
              <a:path w="1968" h="1440">
                <a:moveTo>
                  <a:pt x="0" y="85"/>
                </a:moveTo>
                <a:cubicBezTo>
                  <a:pt x="19" y="85"/>
                  <a:pt x="38" y="85"/>
                  <a:pt x="57" y="85"/>
                </a:cubicBezTo>
                <a:lnTo>
                  <a:pt x="1440" y="0"/>
                </a:lnTo>
                <a:lnTo>
                  <a:pt x="1968" y="912"/>
                </a:lnTo>
                <a:lnTo>
                  <a:pt x="0" y="1440"/>
                </a:lnTo>
                <a:lnTo>
                  <a:pt x="0" y="85"/>
                </a:lnTo>
                <a:close/>
              </a:path>
            </a:pathLst>
          </a:custGeom>
          <a:solidFill>
            <a:schemeClr val="accent1">
              <a:alpha val="50195"/>
            </a:schemeClr>
          </a:solidFill>
          <a:ln>
            <a:noFill/>
          </a:ln>
          <a:effectLst/>
          <a:extLst>
            <a:ext uri="{91240B29-F687-4F45-9708-019B960494DF}">
              <a14:hiddenLine xmlns:a14="http://schemas.microsoft.com/office/drawing/2010/main" w="9525">
                <a:solidFill>
                  <a:schemeClr val="folHlink"/>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149" name="Freeform 5"/>
          <p:cNvSpPr>
            <a:spLocks/>
          </p:cNvSpPr>
          <p:nvPr/>
        </p:nvSpPr>
        <p:spPr bwMode="invGray">
          <a:xfrm>
            <a:off x="0" y="0"/>
            <a:ext cx="9144000" cy="5943600"/>
          </a:xfrm>
          <a:custGeom>
            <a:avLst/>
            <a:gdLst>
              <a:gd name="T0" fmla="*/ 0 w 5808"/>
              <a:gd name="T1" fmla="*/ 2147483647 h 3744"/>
              <a:gd name="T2" fmla="*/ 2147483647 w 5808"/>
              <a:gd name="T3" fmla="*/ 2147483647 h 3744"/>
              <a:gd name="T4" fmla="*/ 2147483647 w 5808"/>
              <a:gd name="T5" fmla="*/ 0 h 3744"/>
              <a:gd name="T6" fmla="*/ 2147483647 w 5808"/>
              <a:gd name="T7" fmla="*/ 0 h 3744"/>
              <a:gd name="T8" fmla="*/ 2147483647 w 5808"/>
              <a:gd name="T9" fmla="*/ 2147483647 h 3744"/>
              <a:gd name="T10" fmla="*/ 0 w 5808"/>
              <a:gd name="T11" fmla="*/ 2147483647 h 3744"/>
              <a:gd name="T12" fmla="*/ 0 w 5808"/>
              <a:gd name="T13" fmla="*/ 2147483647 h 3744"/>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5808" h="3744">
                <a:moveTo>
                  <a:pt x="0" y="1440"/>
                </a:moveTo>
                <a:lnTo>
                  <a:pt x="1104" y="1344"/>
                </a:lnTo>
                <a:lnTo>
                  <a:pt x="4752" y="0"/>
                </a:lnTo>
                <a:lnTo>
                  <a:pt x="5808" y="0"/>
                </a:lnTo>
                <a:lnTo>
                  <a:pt x="5808" y="3744"/>
                </a:lnTo>
                <a:lnTo>
                  <a:pt x="0" y="2064"/>
                </a:lnTo>
                <a:lnTo>
                  <a:pt x="0" y="1440"/>
                </a:lnTo>
                <a:close/>
              </a:path>
            </a:pathLst>
          </a:custGeom>
          <a:solidFill>
            <a:schemeClr val="folHlink">
              <a:alpha val="50195"/>
            </a:schemeClr>
          </a:solidFill>
          <a:ln>
            <a:noFill/>
          </a:ln>
          <a:effectLst/>
          <a:extLst>
            <a:ext uri="{91240B29-F687-4F45-9708-019B960494DF}">
              <a14:hiddenLine xmlns:a14="http://schemas.microsoft.com/office/drawing/2010/main" w="9525">
                <a:solidFill>
                  <a:schemeClr val="accent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150" name="Freeform 6"/>
          <p:cNvSpPr>
            <a:spLocks/>
          </p:cNvSpPr>
          <p:nvPr/>
        </p:nvSpPr>
        <p:spPr bwMode="invGray">
          <a:xfrm>
            <a:off x="0" y="3733800"/>
            <a:ext cx="3124200" cy="3200400"/>
          </a:xfrm>
          <a:custGeom>
            <a:avLst/>
            <a:gdLst>
              <a:gd name="T0" fmla="*/ 0 w 1968"/>
              <a:gd name="T1" fmla="*/ 0 h 1968"/>
              <a:gd name="T2" fmla="*/ 2147483647 w 1968"/>
              <a:gd name="T3" fmla="*/ 2147483647 h 1968"/>
              <a:gd name="T4" fmla="*/ 2147483647 w 1968"/>
              <a:gd name="T5" fmla="*/ 2147483647 h 1968"/>
              <a:gd name="T6" fmla="*/ 0 w 1968"/>
              <a:gd name="T7" fmla="*/ 2147483647 h 1968"/>
              <a:gd name="T8" fmla="*/ 0 w 1968"/>
              <a:gd name="T9" fmla="*/ 0 h 1968"/>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968" h="1968">
                <a:moveTo>
                  <a:pt x="0" y="0"/>
                </a:moveTo>
                <a:lnTo>
                  <a:pt x="1968" y="576"/>
                </a:lnTo>
                <a:lnTo>
                  <a:pt x="144" y="1968"/>
                </a:lnTo>
                <a:lnTo>
                  <a:pt x="0" y="1968"/>
                </a:lnTo>
                <a:lnTo>
                  <a:pt x="0" y="0"/>
                </a:lnTo>
                <a:close/>
              </a:path>
            </a:pathLst>
          </a:custGeom>
          <a:solidFill>
            <a:schemeClr val="folHlink">
              <a:alpha val="50195"/>
            </a:schemeClr>
          </a:solidFill>
          <a:ln>
            <a:noFill/>
          </a:ln>
          <a:effectLst/>
          <a:extLst>
            <a:ext uri="{91240B29-F687-4F45-9708-019B960494DF}">
              <a14:hiddenLine xmlns:a14="http://schemas.microsoft.com/office/drawing/2010/main" w="9525">
                <a:solidFill>
                  <a:schemeClr val="accent1"/>
                </a:solidFill>
                <a:round/>
                <a:headEnd/>
                <a:tailEnd/>
              </a14:hiddenLine>
            </a:ext>
            <a:ext uri="{AF507438-7753-43E0-B8FC-AC1667EBCBE1}">
              <a14:hiddenEffects xmlns:a14="http://schemas.microsoft.com/office/drawing/2010/main">
                <a:effectLst>
                  <a:outerShdw dist="107763" dir="2700000" algn="ctr" rotWithShape="0">
                    <a:schemeClr val="bg2"/>
                  </a:outerShdw>
                </a:effectLst>
              </a14:hiddenEffects>
            </a:ext>
          </a:extLst>
        </p:spPr>
        <p:txBody>
          <a:bodyPr/>
          <a:lstStyle/>
          <a:p>
            <a:endParaRPr lang="zh-CN" altLang="en-US"/>
          </a:p>
        </p:txBody>
      </p:sp>
      <p:sp>
        <p:nvSpPr>
          <p:cNvPr id="6151" name="Rectangle 7"/>
          <p:cNvSpPr>
            <a:spLocks noGrp="1" noChangeArrowheads="1"/>
          </p:cNvSpPr>
          <p:nvPr>
            <p:ph type="body" idx="1"/>
          </p:nvPr>
        </p:nvSpPr>
        <p:spPr bwMode="auto">
          <a:xfrm>
            <a:off x="457200" y="1371600"/>
            <a:ext cx="8229600" cy="4800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ko-KR" smtClean="0"/>
              <a:t>Click to edit Master text styles</a:t>
            </a:r>
          </a:p>
          <a:p>
            <a:pPr lvl="1"/>
            <a:r>
              <a:rPr lang="en-US" altLang="ko-KR" smtClean="0"/>
              <a:t>Second level</a:t>
            </a:r>
          </a:p>
          <a:p>
            <a:pPr lvl="2"/>
            <a:r>
              <a:rPr lang="en-US" altLang="ko-KR" smtClean="0"/>
              <a:t>Third level</a:t>
            </a:r>
          </a:p>
          <a:p>
            <a:pPr lvl="3"/>
            <a:r>
              <a:rPr lang="en-US" altLang="ko-KR" smtClean="0"/>
              <a:t>Fourth level</a:t>
            </a:r>
          </a:p>
          <a:p>
            <a:pPr lvl="4"/>
            <a:r>
              <a:rPr lang="en-US" altLang="ko-KR" smtClean="0"/>
              <a:t>Fifth level</a:t>
            </a:r>
          </a:p>
        </p:txBody>
      </p:sp>
      <p:sp>
        <p:nvSpPr>
          <p:cNvPr id="638984" name="Rectangle 8"/>
          <p:cNvSpPr>
            <a:spLocks noGrp="1" noChangeArrowheads="1"/>
          </p:cNvSpPr>
          <p:nvPr>
            <p:ph type="dt" sz="half" idx="2"/>
          </p:nvPr>
        </p:nvSpPr>
        <p:spPr bwMode="auto">
          <a:xfrm>
            <a:off x="327025" y="6477000"/>
            <a:ext cx="2514600"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200">
                <a:solidFill>
                  <a:schemeClr val="tx2"/>
                </a:solidFill>
                <a:effectLst>
                  <a:outerShdw blurRad="38100" dist="38100" dir="2700000" algn="tl">
                    <a:srgbClr val="C0C0C0"/>
                  </a:outerShdw>
                </a:effectLst>
                <a:latin typeface="+mn-lt"/>
                <a:ea typeface="Gulim" pitchFamily="34" charset="-127"/>
              </a:defRPr>
            </a:lvl1pPr>
          </a:lstStyle>
          <a:p>
            <a:pPr>
              <a:defRPr/>
            </a:pPr>
            <a:endParaRPr lang="en-US" altLang="ko-KR"/>
          </a:p>
        </p:txBody>
      </p:sp>
      <p:sp>
        <p:nvSpPr>
          <p:cNvPr id="638985" name="Rectangle 9"/>
          <p:cNvSpPr>
            <a:spLocks noGrp="1" noChangeArrowheads="1"/>
          </p:cNvSpPr>
          <p:nvPr>
            <p:ph type="sldNum" sz="quarter" idx="4"/>
          </p:nvPr>
        </p:nvSpPr>
        <p:spPr bwMode="auto">
          <a:xfrm>
            <a:off x="3276600" y="6477000"/>
            <a:ext cx="2133600"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a:defRPr sz="1200">
                <a:effectLst>
                  <a:outerShdw blurRad="38100" dist="38100" dir="2700000" algn="tl">
                    <a:srgbClr val="C0C0C0"/>
                  </a:outerShdw>
                </a:effectLst>
                <a:latin typeface="+mn-lt"/>
                <a:ea typeface="Gulim" pitchFamily="34" charset="-127"/>
              </a:defRPr>
            </a:lvl1pPr>
          </a:lstStyle>
          <a:p>
            <a:pPr>
              <a:defRPr/>
            </a:pPr>
            <a:fld id="{F6F51FE9-DAA4-43EF-9438-5613B96BAE22}" type="slidenum">
              <a:rPr lang="ko-KR" altLang="en-US"/>
              <a:pPr>
                <a:defRPr/>
              </a:pPr>
              <a:t>‹#›</a:t>
            </a:fld>
            <a:endParaRPr lang="en-US" altLang="ko-KR"/>
          </a:p>
        </p:txBody>
      </p:sp>
    </p:spTree>
  </p:cSld>
  <p:clrMap bg1="lt1" tx1="dk1" bg2="lt2" tx2="dk2" accent1="accent1" accent2="accent2" accent3="accent3" accent4="accent4" accent5="accent5" accent6="accent6" hlink="hlink" folHlink="folHlink"/>
  <p:sldLayoutIdLst>
    <p:sldLayoutId id="2147484378" r:id="rId1"/>
    <p:sldLayoutId id="2147484377" r:id="rId2"/>
    <p:sldLayoutId id="2147484376" r:id="rId3"/>
    <p:sldLayoutId id="2147484375" r:id="rId4"/>
    <p:sldLayoutId id="2147484374" r:id="rId5"/>
    <p:sldLayoutId id="2147484373" r:id="rId6"/>
    <p:sldLayoutId id="2147484372" r:id="rId7"/>
    <p:sldLayoutId id="2147484371" r:id="rId8"/>
    <p:sldLayoutId id="2147484370" r:id="rId9"/>
    <p:sldLayoutId id="2147484369" r:id="rId10"/>
    <p:sldLayoutId id="2147484368" r:id="rId11"/>
    <p:sldLayoutId id="2147484367" r:id="rId12"/>
  </p:sldLayoutIdLst>
  <p:timing>
    <p:tnLst>
      <p:par>
        <p:cTn id="1" dur="indefinite" restart="never" nodeType="tmRoot"/>
      </p:par>
    </p:tnLst>
  </p:timing>
  <p:txStyles>
    <p:titleStyle>
      <a:lvl1pPr algn="l" rtl="0" eaLnBrk="0" fontAlgn="base" hangingPunct="0">
        <a:spcBef>
          <a:spcPct val="0"/>
        </a:spcBef>
        <a:spcAft>
          <a:spcPct val="0"/>
        </a:spcAft>
        <a:defRPr sz="3200" b="1">
          <a:solidFill>
            <a:schemeClr val="tx1"/>
          </a:solidFill>
          <a:latin typeface="+mj-lt"/>
          <a:ea typeface="+mj-ea"/>
          <a:cs typeface="+mj-cs"/>
        </a:defRPr>
      </a:lvl1pPr>
      <a:lvl2pPr algn="l" rtl="0" eaLnBrk="0" fontAlgn="base" hangingPunct="0">
        <a:spcBef>
          <a:spcPct val="0"/>
        </a:spcBef>
        <a:spcAft>
          <a:spcPct val="0"/>
        </a:spcAft>
        <a:defRPr sz="3200" b="1">
          <a:solidFill>
            <a:schemeClr val="tx1"/>
          </a:solidFill>
          <a:latin typeface="Verdana" pitchFamily="34" charset="0"/>
          <a:ea typeface="宋体" pitchFamily="2" charset="-122"/>
        </a:defRPr>
      </a:lvl2pPr>
      <a:lvl3pPr algn="l" rtl="0" eaLnBrk="0" fontAlgn="base" hangingPunct="0">
        <a:spcBef>
          <a:spcPct val="0"/>
        </a:spcBef>
        <a:spcAft>
          <a:spcPct val="0"/>
        </a:spcAft>
        <a:defRPr sz="3200" b="1">
          <a:solidFill>
            <a:schemeClr val="tx1"/>
          </a:solidFill>
          <a:latin typeface="Verdana" pitchFamily="34" charset="0"/>
          <a:ea typeface="宋体" pitchFamily="2" charset="-122"/>
        </a:defRPr>
      </a:lvl3pPr>
      <a:lvl4pPr algn="l" rtl="0" eaLnBrk="0" fontAlgn="base" hangingPunct="0">
        <a:spcBef>
          <a:spcPct val="0"/>
        </a:spcBef>
        <a:spcAft>
          <a:spcPct val="0"/>
        </a:spcAft>
        <a:defRPr sz="3200" b="1">
          <a:solidFill>
            <a:schemeClr val="tx1"/>
          </a:solidFill>
          <a:latin typeface="Verdana" pitchFamily="34" charset="0"/>
          <a:ea typeface="宋体" pitchFamily="2" charset="-122"/>
        </a:defRPr>
      </a:lvl4pPr>
      <a:lvl5pPr algn="l" rtl="0" eaLnBrk="0" fontAlgn="base" hangingPunct="0">
        <a:spcBef>
          <a:spcPct val="0"/>
        </a:spcBef>
        <a:spcAft>
          <a:spcPct val="0"/>
        </a:spcAft>
        <a:defRPr sz="3200" b="1">
          <a:solidFill>
            <a:schemeClr val="tx1"/>
          </a:solidFill>
          <a:latin typeface="Verdana" pitchFamily="34" charset="0"/>
          <a:ea typeface="宋体" pitchFamily="2" charset="-122"/>
        </a:defRPr>
      </a:lvl5pPr>
      <a:lvl6pPr marL="457200" algn="l" rtl="0" fontAlgn="base">
        <a:spcBef>
          <a:spcPct val="0"/>
        </a:spcBef>
        <a:spcAft>
          <a:spcPct val="0"/>
        </a:spcAft>
        <a:defRPr sz="3200" b="1">
          <a:solidFill>
            <a:schemeClr val="tx1"/>
          </a:solidFill>
          <a:latin typeface="Verdana" pitchFamily="34" charset="0"/>
          <a:ea typeface="宋体" pitchFamily="2" charset="-122"/>
        </a:defRPr>
      </a:lvl6pPr>
      <a:lvl7pPr marL="914400" algn="l" rtl="0" fontAlgn="base">
        <a:spcBef>
          <a:spcPct val="0"/>
        </a:spcBef>
        <a:spcAft>
          <a:spcPct val="0"/>
        </a:spcAft>
        <a:defRPr sz="3200" b="1">
          <a:solidFill>
            <a:schemeClr val="tx1"/>
          </a:solidFill>
          <a:latin typeface="Verdana" pitchFamily="34" charset="0"/>
          <a:ea typeface="宋体" pitchFamily="2" charset="-122"/>
        </a:defRPr>
      </a:lvl7pPr>
      <a:lvl8pPr marL="1371600" algn="l" rtl="0" fontAlgn="base">
        <a:spcBef>
          <a:spcPct val="0"/>
        </a:spcBef>
        <a:spcAft>
          <a:spcPct val="0"/>
        </a:spcAft>
        <a:defRPr sz="3200" b="1">
          <a:solidFill>
            <a:schemeClr val="tx1"/>
          </a:solidFill>
          <a:latin typeface="Verdana" pitchFamily="34" charset="0"/>
          <a:ea typeface="宋体" pitchFamily="2" charset="-122"/>
        </a:defRPr>
      </a:lvl8pPr>
      <a:lvl9pPr marL="1828800" algn="l" rtl="0" fontAlgn="base">
        <a:spcBef>
          <a:spcPct val="0"/>
        </a:spcBef>
        <a:spcAft>
          <a:spcPct val="0"/>
        </a:spcAft>
        <a:defRPr sz="3200" b="1">
          <a:solidFill>
            <a:schemeClr val="tx1"/>
          </a:solidFill>
          <a:latin typeface="Verdana" pitchFamily="34" charset="0"/>
          <a:ea typeface="宋体" pitchFamily="2" charset="-122"/>
        </a:defRPr>
      </a:lvl9pPr>
    </p:titleStyle>
    <p:bodyStyle>
      <a:lvl1pPr marL="342900" indent="-342900" algn="l" rtl="0" eaLnBrk="0" fontAlgn="base" hangingPunct="0">
        <a:spcBef>
          <a:spcPct val="20000"/>
        </a:spcBef>
        <a:spcAft>
          <a:spcPct val="0"/>
        </a:spcAft>
        <a:buClr>
          <a:schemeClr val="hlink"/>
        </a:buClr>
        <a:buFont typeface="Wingdings" pitchFamily="2" charset="2"/>
        <a:buChar char="v"/>
        <a:defRPr sz="2800" b="1">
          <a:solidFill>
            <a:schemeClr val="tx2"/>
          </a:solidFill>
          <a:latin typeface="+mn-lt"/>
          <a:ea typeface="+mn-ea"/>
          <a:cs typeface="+mn-cs"/>
        </a:defRPr>
      </a:lvl1pPr>
      <a:lvl2pPr marL="742950" indent="-285750" algn="l" rtl="0" eaLnBrk="0" fontAlgn="base" hangingPunct="0">
        <a:spcBef>
          <a:spcPct val="20000"/>
        </a:spcBef>
        <a:spcAft>
          <a:spcPct val="0"/>
        </a:spcAft>
        <a:buClr>
          <a:schemeClr val="tx2"/>
        </a:buClr>
        <a:buSzPct val="60000"/>
        <a:buFont typeface="Wingdings" pitchFamily="2" charset="2"/>
        <a:buChar char="n"/>
        <a:defRPr sz="2400">
          <a:solidFill>
            <a:schemeClr val="tx1"/>
          </a:solidFill>
          <a:latin typeface="+mn-lt"/>
          <a:ea typeface="+mn-ea"/>
        </a:defRPr>
      </a:lvl2pPr>
      <a:lvl3pPr marL="1143000" indent="-228600" algn="l" rtl="0" eaLnBrk="0" fontAlgn="base" hangingPunct="0">
        <a:spcBef>
          <a:spcPct val="20000"/>
        </a:spcBef>
        <a:spcAft>
          <a:spcPct val="0"/>
        </a:spcAft>
        <a:buClr>
          <a:schemeClr val="accent2"/>
        </a:buClr>
        <a:buSzPct val="60000"/>
        <a:buFont typeface="Wingdings" pitchFamily="2" charset="2"/>
        <a:buChar char="n"/>
        <a:defRPr sz="2400">
          <a:solidFill>
            <a:schemeClr val="tx1"/>
          </a:solidFill>
          <a:latin typeface="+mn-lt"/>
          <a:ea typeface="+mn-ea"/>
        </a:defRPr>
      </a:lvl3pPr>
      <a:lvl4pPr marL="1600200" indent="-228600" algn="l" rtl="0" eaLnBrk="0" fontAlgn="base" hangingPunct="0">
        <a:spcBef>
          <a:spcPct val="20000"/>
        </a:spcBef>
        <a:spcAft>
          <a:spcPct val="0"/>
        </a:spcAft>
        <a:buClr>
          <a:schemeClr val="hlink"/>
        </a:buClr>
        <a:buSzPct val="60000"/>
        <a:buFont typeface="Wingdings" pitchFamily="2" charset="2"/>
        <a:buChar char="n"/>
        <a:defRPr sz="2000">
          <a:solidFill>
            <a:schemeClr val="tx1"/>
          </a:solidFill>
          <a:latin typeface="+mn-lt"/>
          <a:ea typeface="+mn-ea"/>
        </a:defRPr>
      </a:lvl4pPr>
      <a:lvl5pPr marL="2057400" indent="-228600" algn="l" rtl="0" eaLnBrk="0" fontAlgn="base" hangingPunct="0">
        <a:spcBef>
          <a:spcPct val="20000"/>
        </a:spcBef>
        <a:spcAft>
          <a:spcPct val="0"/>
        </a:spcAft>
        <a:buClr>
          <a:schemeClr val="tx2"/>
        </a:buClr>
        <a:buSzPct val="60000"/>
        <a:buFont typeface="Wingdings" pitchFamily="2" charset="2"/>
        <a:buChar char="n"/>
        <a:defRPr sz="2000">
          <a:solidFill>
            <a:schemeClr val="tx1"/>
          </a:solidFill>
          <a:latin typeface="+mn-lt"/>
          <a:ea typeface="+mn-ea"/>
        </a:defRPr>
      </a:lvl5pPr>
      <a:lvl6pPr marL="2514600" indent="-228600" algn="l" rtl="0" fontAlgn="base">
        <a:spcBef>
          <a:spcPct val="20000"/>
        </a:spcBef>
        <a:spcAft>
          <a:spcPct val="0"/>
        </a:spcAft>
        <a:buClr>
          <a:schemeClr val="tx2"/>
        </a:buClr>
        <a:buSzPct val="60000"/>
        <a:buFont typeface="Wingdings" pitchFamily="2" charset="2"/>
        <a:buChar char="n"/>
        <a:defRPr sz="2000">
          <a:solidFill>
            <a:schemeClr val="tx1"/>
          </a:solidFill>
          <a:latin typeface="+mn-lt"/>
          <a:ea typeface="+mn-ea"/>
        </a:defRPr>
      </a:lvl6pPr>
      <a:lvl7pPr marL="2971800" indent="-228600" algn="l" rtl="0" fontAlgn="base">
        <a:spcBef>
          <a:spcPct val="20000"/>
        </a:spcBef>
        <a:spcAft>
          <a:spcPct val="0"/>
        </a:spcAft>
        <a:buClr>
          <a:schemeClr val="tx2"/>
        </a:buClr>
        <a:buSzPct val="60000"/>
        <a:buFont typeface="Wingdings" pitchFamily="2" charset="2"/>
        <a:buChar char="n"/>
        <a:defRPr sz="2000">
          <a:solidFill>
            <a:schemeClr val="tx1"/>
          </a:solidFill>
          <a:latin typeface="+mn-lt"/>
          <a:ea typeface="+mn-ea"/>
        </a:defRPr>
      </a:lvl7pPr>
      <a:lvl8pPr marL="3429000" indent="-228600" algn="l" rtl="0" fontAlgn="base">
        <a:spcBef>
          <a:spcPct val="20000"/>
        </a:spcBef>
        <a:spcAft>
          <a:spcPct val="0"/>
        </a:spcAft>
        <a:buClr>
          <a:schemeClr val="tx2"/>
        </a:buClr>
        <a:buSzPct val="60000"/>
        <a:buFont typeface="Wingdings" pitchFamily="2" charset="2"/>
        <a:buChar char="n"/>
        <a:defRPr sz="2000">
          <a:solidFill>
            <a:schemeClr val="tx1"/>
          </a:solidFill>
          <a:latin typeface="+mn-lt"/>
          <a:ea typeface="+mn-ea"/>
        </a:defRPr>
      </a:lvl8pPr>
      <a:lvl9pPr marL="3886200" indent="-228600" algn="l" rtl="0" fontAlgn="base">
        <a:spcBef>
          <a:spcPct val="20000"/>
        </a:spcBef>
        <a:spcAft>
          <a:spcPct val="0"/>
        </a:spcAft>
        <a:buClr>
          <a:schemeClr val="tx2"/>
        </a:buClr>
        <a:buSzPct val="60000"/>
        <a:buFont typeface="Wingdings" pitchFamily="2" charset="2"/>
        <a:buChar char="n"/>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7170" name="Rectangle 18"/>
          <p:cNvSpPr>
            <a:spLocks noChangeArrowheads="1"/>
          </p:cNvSpPr>
          <p:nvPr userDrawn="1"/>
        </p:nvSpPr>
        <p:spPr bwMode="auto">
          <a:xfrm>
            <a:off x="0" y="0"/>
            <a:ext cx="9144000" cy="6858000"/>
          </a:xfrm>
          <a:prstGeom prst="rect">
            <a:avLst/>
          </a:prstGeom>
          <a:gradFill rotWithShape="1">
            <a:gsLst>
              <a:gs pos="0">
                <a:srgbClr val="5E9EFF"/>
              </a:gs>
              <a:gs pos="39999">
                <a:srgbClr val="85C2FF"/>
              </a:gs>
              <a:gs pos="70000">
                <a:srgbClr val="C4D6EB"/>
              </a:gs>
              <a:gs pos="100000">
                <a:srgbClr val="FFEBFA"/>
              </a:gs>
            </a:gsLst>
            <a:lin ang="5400000" scaled="1"/>
          </a:gra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7171" name="Rectangle 3"/>
          <p:cNvSpPr>
            <a:spLocks noChangeArrowheads="1"/>
          </p:cNvSpPr>
          <p:nvPr/>
        </p:nvSpPr>
        <p:spPr bwMode="gray">
          <a:xfrm>
            <a:off x="150813" y="0"/>
            <a:ext cx="76200" cy="6889750"/>
          </a:xfrm>
          <a:prstGeom prst="rect">
            <a:avLst/>
          </a:prstGeom>
          <a:solidFill>
            <a:schemeClr val="accent2">
              <a:alpha val="79999"/>
            </a:schemeClr>
          </a:solidFill>
          <a:ln>
            <a:noFill/>
          </a:ln>
          <a:effectLst/>
          <a:extLst>
            <a:ext uri="{91240B29-F687-4F45-9708-019B960494DF}">
              <a14:hiddenLine xmlns:a14="http://schemas.microsoft.com/office/drawing/2010/main" w="28575" algn="ctr">
                <a:solidFill>
                  <a:srgbClr val="FFFFFF"/>
                </a:solidFill>
                <a:miter lim="800000"/>
                <a:headEnd/>
                <a:tailEnd/>
              </a14:hiddenLine>
            </a:ext>
            <a:ext uri="{AF507438-7753-43E0-B8FC-AC1667EBCBE1}">
              <a14:hiddenEffects xmlns:a14="http://schemas.microsoft.com/office/drawing/2010/main">
                <a:effectLst>
                  <a:outerShdw dist="53882" dir="2700000" algn="ctr" rotWithShape="0">
                    <a:srgbClr val="080808">
                      <a:alpha val="50000"/>
                    </a:srgbClr>
                  </a:outerShdw>
                </a:effectLst>
              </a14:hiddenEffects>
            </a:ext>
          </a:extLst>
        </p:spPr>
        <p:txBody>
          <a:bodyPr wrap="none" anchor="ctr"/>
          <a:lstStyle/>
          <a:p>
            <a:endParaRPr lang="zh-CN" altLang="en-US"/>
          </a:p>
        </p:txBody>
      </p:sp>
      <p:sp>
        <p:nvSpPr>
          <p:cNvPr id="273412" name="Rectangle 4"/>
          <p:cNvSpPr>
            <a:spLocks noChangeArrowheads="1"/>
          </p:cNvSpPr>
          <p:nvPr/>
        </p:nvSpPr>
        <p:spPr bwMode="gray">
          <a:xfrm>
            <a:off x="-12700" y="0"/>
            <a:ext cx="165100" cy="6858000"/>
          </a:xfrm>
          <a:prstGeom prst="rect">
            <a:avLst/>
          </a:prstGeom>
          <a:gradFill rotWithShape="1">
            <a:gsLst>
              <a:gs pos="0">
                <a:schemeClr val="accent2">
                  <a:gamma/>
                  <a:shade val="28627"/>
                  <a:invGamma/>
                </a:schemeClr>
              </a:gs>
              <a:gs pos="100000">
                <a:schemeClr val="accent2"/>
              </a:gs>
            </a:gsLst>
            <a:lin ang="18900000" scaled="1"/>
          </a:gradFill>
          <a:ln>
            <a:noFill/>
          </a:ln>
          <a:effectLst/>
          <a:extLst>
            <a:ext uri="{91240B29-F687-4F45-9708-019B960494DF}">
              <a14:hiddenLine xmlns:a14="http://schemas.microsoft.com/office/drawing/2010/main" w="28575" algn="ctr">
                <a:solidFill>
                  <a:srgbClr val="FFFFFF"/>
                </a:solidFill>
                <a:miter lim="800000"/>
                <a:headEnd/>
                <a:tailEnd/>
              </a14:hiddenLine>
            </a:ext>
            <a:ext uri="{AF507438-7753-43E0-B8FC-AC1667EBCBE1}">
              <a14:hiddenEffects xmlns:a14="http://schemas.microsoft.com/office/drawing/2010/main">
                <a:effectLst>
                  <a:outerShdw dist="53882" dir="2700000" algn="ctr" rotWithShape="0">
                    <a:srgbClr val="080808">
                      <a:alpha val="50000"/>
                    </a:srgbClr>
                  </a:outerShdw>
                </a:effectLst>
              </a14:hiddenEffects>
            </a:ext>
          </a:extLst>
        </p:spPr>
        <p:txBody>
          <a:bodyPr wrap="none" anchor="ctr"/>
          <a:lstStyle/>
          <a:p>
            <a:pPr>
              <a:defRPr/>
            </a:pPr>
            <a:endParaRPr lang="zh-CN" altLang="en-US"/>
          </a:p>
        </p:txBody>
      </p:sp>
      <p:sp>
        <p:nvSpPr>
          <p:cNvPr id="7173" name="Rectangle 5"/>
          <p:cNvSpPr>
            <a:spLocks noChangeArrowheads="1"/>
          </p:cNvSpPr>
          <p:nvPr/>
        </p:nvSpPr>
        <p:spPr bwMode="gray">
          <a:xfrm>
            <a:off x="412750" y="-14288"/>
            <a:ext cx="71438" cy="6872288"/>
          </a:xfrm>
          <a:prstGeom prst="rect">
            <a:avLst/>
          </a:prstGeom>
          <a:solidFill>
            <a:schemeClr val="accent2">
              <a:alpha val="20000"/>
            </a:schemeClr>
          </a:solidFill>
          <a:ln>
            <a:noFill/>
          </a:ln>
          <a:effectLst/>
          <a:extLst>
            <a:ext uri="{91240B29-F687-4F45-9708-019B960494DF}">
              <a14:hiddenLine xmlns:a14="http://schemas.microsoft.com/office/drawing/2010/main" w="28575" algn="ctr">
                <a:solidFill>
                  <a:srgbClr val="FFFFFF"/>
                </a:solidFill>
                <a:miter lim="800000"/>
                <a:headEnd/>
                <a:tailEnd/>
              </a14:hiddenLine>
            </a:ext>
            <a:ext uri="{AF507438-7753-43E0-B8FC-AC1667EBCBE1}">
              <a14:hiddenEffects xmlns:a14="http://schemas.microsoft.com/office/drawing/2010/main">
                <a:effectLst>
                  <a:outerShdw dist="53882" dir="2700000" algn="ctr" rotWithShape="0">
                    <a:srgbClr val="080808">
                      <a:alpha val="50000"/>
                    </a:srgbClr>
                  </a:outerShdw>
                </a:effectLst>
              </a14:hiddenEffects>
            </a:ext>
          </a:extLst>
        </p:spPr>
        <p:txBody>
          <a:bodyPr wrap="none" anchor="ctr"/>
          <a:lstStyle/>
          <a:p>
            <a:endParaRPr lang="zh-CN" altLang="en-US"/>
          </a:p>
        </p:txBody>
      </p:sp>
      <p:sp>
        <p:nvSpPr>
          <p:cNvPr id="7174" name="Rectangle 6"/>
          <p:cNvSpPr>
            <a:spLocks noChangeArrowheads="1"/>
          </p:cNvSpPr>
          <p:nvPr/>
        </p:nvSpPr>
        <p:spPr bwMode="gray">
          <a:xfrm>
            <a:off x="225425" y="0"/>
            <a:ext cx="76200" cy="6865938"/>
          </a:xfrm>
          <a:prstGeom prst="rect">
            <a:avLst/>
          </a:prstGeom>
          <a:solidFill>
            <a:schemeClr val="accent2">
              <a:alpha val="54117"/>
            </a:schemeClr>
          </a:solidFill>
          <a:ln>
            <a:noFill/>
          </a:ln>
          <a:effectLst/>
          <a:extLst>
            <a:ext uri="{91240B29-F687-4F45-9708-019B960494DF}">
              <a14:hiddenLine xmlns:a14="http://schemas.microsoft.com/office/drawing/2010/main" w="28575" algn="ctr">
                <a:solidFill>
                  <a:srgbClr val="FFFFFF"/>
                </a:solidFill>
                <a:miter lim="800000"/>
                <a:headEnd/>
                <a:tailEnd/>
              </a14:hiddenLine>
            </a:ext>
            <a:ext uri="{AF507438-7753-43E0-B8FC-AC1667EBCBE1}">
              <a14:hiddenEffects xmlns:a14="http://schemas.microsoft.com/office/drawing/2010/main">
                <a:effectLst>
                  <a:outerShdw dist="53882" dir="2700000" algn="ctr" rotWithShape="0">
                    <a:srgbClr val="080808">
                      <a:alpha val="50000"/>
                    </a:srgbClr>
                  </a:outerShdw>
                </a:effectLst>
              </a14:hiddenEffects>
            </a:ext>
          </a:extLst>
        </p:spPr>
        <p:txBody>
          <a:bodyPr wrap="none" anchor="ctr"/>
          <a:lstStyle/>
          <a:p>
            <a:endParaRPr lang="zh-CN" altLang="en-US"/>
          </a:p>
        </p:txBody>
      </p:sp>
      <p:sp>
        <p:nvSpPr>
          <p:cNvPr id="7175" name="Rectangle 7"/>
          <p:cNvSpPr>
            <a:spLocks noChangeArrowheads="1"/>
          </p:cNvSpPr>
          <p:nvPr/>
        </p:nvSpPr>
        <p:spPr bwMode="gray">
          <a:xfrm>
            <a:off x="300038" y="0"/>
            <a:ext cx="114300" cy="6872288"/>
          </a:xfrm>
          <a:prstGeom prst="rect">
            <a:avLst/>
          </a:prstGeom>
          <a:solidFill>
            <a:schemeClr val="accent2">
              <a:alpha val="36862"/>
            </a:schemeClr>
          </a:solidFill>
          <a:ln>
            <a:noFill/>
          </a:ln>
          <a:effectLst/>
          <a:extLst>
            <a:ext uri="{91240B29-F687-4F45-9708-019B960494DF}">
              <a14:hiddenLine xmlns:a14="http://schemas.microsoft.com/office/drawing/2010/main" w="28575" algn="ctr">
                <a:solidFill>
                  <a:srgbClr val="FFFFFF"/>
                </a:solidFill>
                <a:miter lim="800000"/>
                <a:headEnd/>
                <a:tailEnd/>
              </a14:hiddenLine>
            </a:ext>
            <a:ext uri="{AF507438-7753-43E0-B8FC-AC1667EBCBE1}">
              <a14:hiddenEffects xmlns:a14="http://schemas.microsoft.com/office/drawing/2010/main">
                <a:effectLst>
                  <a:outerShdw dist="53882" dir="2700000" algn="ctr" rotWithShape="0">
                    <a:srgbClr val="080808">
                      <a:alpha val="50000"/>
                    </a:srgbClr>
                  </a:outerShdw>
                </a:effectLst>
              </a14:hiddenEffects>
            </a:ext>
          </a:extLst>
        </p:spPr>
        <p:txBody>
          <a:bodyPr wrap="none" anchor="ctr"/>
          <a:lstStyle/>
          <a:p>
            <a:endParaRPr lang="zh-CN" altLang="en-US"/>
          </a:p>
        </p:txBody>
      </p:sp>
      <p:sp>
        <p:nvSpPr>
          <p:cNvPr id="7176" name="Rectangle 9"/>
          <p:cNvSpPr>
            <a:spLocks noGrp="1" noChangeArrowheads="1"/>
          </p:cNvSpPr>
          <p:nvPr>
            <p:ph type="body" idx="1"/>
          </p:nvPr>
        </p:nvSpPr>
        <p:spPr bwMode="auto">
          <a:xfrm>
            <a:off x="1030288" y="1163638"/>
            <a:ext cx="7961312" cy="53609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273418" name="Rectangle 10"/>
          <p:cNvSpPr>
            <a:spLocks noGrp="1" noChangeArrowheads="1"/>
          </p:cNvSpPr>
          <p:nvPr>
            <p:ph type="dt" sz="half" idx="2"/>
          </p:nvPr>
        </p:nvSpPr>
        <p:spPr bwMode="auto">
          <a:xfrm>
            <a:off x="1077913" y="6616700"/>
            <a:ext cx="2133600" cy="241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200"/>
            </a:lvl1pPr>
          </a:lstStyle>
          <a:p>
            <a:pPr>
              <a:defRPr/>
            </a:pPr>
            <a:endParaRPr lang="en-US" altLang="zh-CN"/>
          </a:p>
        </p:txBody>
      </p:sp>
      <p:sp>
        <p:nvSpPr>
          <p:cNvPr id="273419" name="Rectangle 11"/>
          <p:cNvSpPr>
            <a:spLocks noGrp="1" noChangeArrowheads="1"/>
          </p:cNvSpPr>
          <p:nvPr>
            <p:ph type="ftr" sz="quarter" idx="3"/>
          </p:nvPr>
        </p:nvSpPr>
        <p:spPr bwMode="auto">
          <a:xfrm>
            <a:off x="5838825" y="6616700"/>
            <a:ext cx="2895600" cy="241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a:defRPr sz="1200"/>
            </a:lvl1pPr>
          </a:lstStyle>
          <a:p>
            <a:pPr>
              <a:defRPr/>
            </a:pPr>
            <a:endParaRPr lang="en-US" altLang="zh-CN"/>
          </a:p>
        </p:txBody>
      </p:sp>
      <p:sp>
        <p:nvSpPr>
          <p:cNvPr id="273420" name="Rectangle 12"/>
          <p:cNvSpPr>
            <a:spLocks noGrp="1" noChangeArrowheads="1"/>
          </p:cNvSpPr>
          <p:nvPr>
            <p:ph type="sldNum" sz="quarter" idx="4"/>
          </p:nvPr>
        </p:nvSpPr>
        <p:spPr bwMode="auto">
          <a:xfrm>
            <a:off x="4187825" y="6616700"/>
            <a:ext cx="661988" cy="241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200"/>
            </a:lvl1pPr>
          </a:lstStyle>
          <a:p>
            <a:pPr>
              <a:defRPr/>
            </a:pPr>
            <a:fld id="{29540D69-20D0-4D65-A570-9B8DB171042C}" type="slidenum">
              <a:rPr lang="en-US" altLang="zh-CN"/>
              <a:pPr>
                <a:defRPr/>
              </a:pPr>
              <a:t>‹#›</a:t>
            </a:fld>
            <a:endParaRPr lang="en-US" altLang="zh-CN"/>
          </a:p>
        </p:txBody>
      </p:sp>
      <p:sp>
        <p:nvSpPr>
          <p:cNvPr id="7180" name="Line 16"/>
          <p:cNvSpPr>
            <a:spLocks noChangeShapeType="1"/>
          </p:cNvSpPr>
          <p:nvPr userDrawn="1"/>
        </p:nvSpPr>
        <p:spPr bwMode="auto">
          <a:xfrm>
            <a:off x="3276600" y="381000"/>
            <a:ext cx="5867400" cy="20638"/>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73425" name="Rectangle 17"/>
          <p:cNvSpPr>
            <a:spLocks noChangeArrowheads="1"/>
          </p:cNvSpPr>
          <p:nvPr userDrawn="1"/>
        </p:nvSpPr>
        <p:spPr bwMode="auto">
          <a:xfrm>
            <a:off x="5254625" y="46038"/>
            <a:ext cx="3736975"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defRPr/>
            </a:pPr>
            <a:r>
              <a:rPr lang="en-US" altLang="zh-CN" b="1">
                <a:solidFill>
                  <a:schemeClr val="hlink"/>
                </a:solidFill>
                <a:effectLst>
                  <a:outerShdw blurRad="38100" dist="38100" dir="2700000" algn="tl">
                    <a:srgbClr val="C0C0C0"/>
                  </a:outerShdw>
                </a:effectLst>
              </a:rPr>
              <a:t>Unit11  Virtual Instrumentation</a:t>
            </a:r>
          </a:p>
        </p:txBody>
      </p:sp>
    </p:spTree>
  </p:cSld>
  <p:clrMap bg1="lt1" tx1="dk1" bg2="lt2" tx2="dk2" accent1="accent1" accent2="accent2" accent3="accent3" accent4="accent4" accent5="accent5" accent6="accent6" hlink="hlink" folHlink="folHlink"/>
  <p:sldLayoutIdLst>
    <p:sldLayoutId id="2147484391" r:id="rId1"/>
    <p:sldLayoutId id="2147484388" r:id="rId2"/>
    <p:sldLayoutId id="2147484387" r:id="rId3"/>
    <p:sldLayoutId id="2147484386" r:id="rId4"/>
    <p:sldLayoutId id="2147484385" r:id="rId5"/>
    <p:sldLayoutId id="2147484384" r:id="rId6"/>
    <p:sldLayoutId id="2147484383" r:id="rId7"/>
    <p:sldLayoutId id="2147484382" r:id="rId8"/>
    <p:sldLayoutId id="2147484381" r:id="rId9"/>
    <p:sldLayoutId id="2147484380" r:id="rId10"/>
    <p:sldLayoutId id="2147484379" r:id="rId11"/>
  </p:sldLayoutIdLst>
  <p:timing>
    <p:tnLst>
      <p:par>
        <p:cTn id="1" dur="indefinite" restart="never" nodeType="tmRoot"/>
      </p:par>
    </p:tnLst>
  </p:timing>
  <p:txStyles>
    <p:titleStyle>
      <a:lvl1pPr algn="l" rtl="0" eaLnBrk="0" fontAlgn="base" hangingPunct="0">
        <a:spcBef>
          <a:spcPct val="0"/>
        </a:spcBef>
        <a:spcAft>
          <a:spcPct val="0"/>
        </a:spcAft>
        <a:defRPr sz="4000" b="1">
          <a:solidFill>
            <a:schemeClr val="tx2"/>
          </a:solidFill>
          <a:latin typeface="+mj-lt"/>
          <a:ea typeface="+mj-ea"/>
          <a:cs typeface="+mj-cs"/>
        </a:defRPr>
      </a:lvl1pPr>
      <a:lvl2pPr algn="l" rtl="0" eaLnBrk="0" fontAlgn="base" hangingPunct="0">
        <a:spcBef>
          <a:spcPct val="0"/>
        </a:spcBef>
        <a:spcAft>
          <a:spcPct val="0"/>
        </a:spcAft>
        <a:defRPr sz="4000" b="1">
          <a:solidFill>
            <a:schemeClr val="tx2"/>
          </a:solidFill>
          <a:latin typeface="Arial" charset="0"/>
          <a:ea typeface="宋体" pitchFamily="2" charset="-122"/>
        </a:defRPr>
      </a:lvl2pPr>
      <a:lvl3pPr algn="l" rtl="0" eaLnBrk="0" fontAlgn="base" hangingPunct="0">
        <a:spcBef>
          <a:spcPct val="0"/>
        </a:spcBef>
        <a:spcAft>
          <a:spcPct val="0"/>
        </a:spcAft>
        <a:defRPr sz="4000" b="1">
          <a:solidFill>
            <a:schemeClr val="tx2"/>
          </a:solidFill>
          <a:latin typeface="Arial" charset="0"/>
          <a:ea typeface="宋体" pitchFamily="2" charset="-122"/>
        </a:defRPr>
      </a:lvl3pPr>
      <a:lvl4pPr algn="l" rtl="0" eaLnBrk="0" fontAlgn="base" hangingPunct="0">
        <a:spcBef>
          <a:spcPct val="0"/>
        </a:spcBef>
        <a:spcAft>
          <a:spcPct val="0"/>
        </a:spcAft>
        <a:defRPr sz="4000" b="1">
          <a:solidFill>
            <a:schemeClr val="tx2"/>
          </a:solidFill>
          <a:latin typeface="Arial" charset="0"/>
          <a:ea typeface="宋体" pitchFamily="2" charset="-122"/>
        </a:defRPr>
      </a:lvl4pPr>
      <a:lvl5pPr algn="l" rtl="0" eaLnBrk="0" fontAlgn="base" hangingPunct="0">
        <a:spcBef>
          <a:spcPct val="0"/>
        </a:spcBef>
        <a:spcAft>
          <a:spcPct val="0"/>
        </a:spcAft>
        <a:defRPr sz="4000" b="1">
          <a:solidFill>
            <a:schemeClr val="tx2"/>
          </a:solidFill>
          <a:latin typeface="Arial" charset="0"/>
          <a:ea typeface="宋体" pitchFamily="2" charset="-122"/>
        </a:defRPr>
      </a:lvl5pPr>
      <a:lvl6pPr marL="457200" algn="l" rtl="0" fontAlgn="base">
        <a:spcBef>
          <a:spcPct val="0"/>
        </a:spcBef>
        <a:spcAft>
          <a:spcPct val="0"/>
        </a:spcAft>
        <a:defRPr sz="4000" b="1">
          <a:solidFill>
            <a:schemeClr val="tx2"/>
          </a:solidFill>
          <a:latin typeface="Arial" charset="0"/>
          <a:ea typeface="宋体" pitchFamily="2" charset="-122"/>
        </a:defRPr>
      </a:lvl6pPr>
      <a:lvl7pPr marL="914400" algn="l" rtl="0" fontAlgn="base">
        <a:spcBef>
          <a:spcPct val="0"/>
        </a:spcBef>
        <a:spcAft>
          <a:spcPct val="0"/>
        </a:spcAft>
        <a:defRPr sz="4000" b="1">
          <a:solidFill>
            <a:schemeClr val="tx2"/>
          </a:solidFill>
          <a:latin typeface="Arial" charset="0"/>
          <a:ea typeface="宋体" pitchFamily="2" charset="-122"/>
        </a:defRPr>
      </a:lvl7pPr>
      <a:lvl8pPr marL="1371600" algn="l" rtl="0" fontAlgn="base">
        <a:spcBef>
          <a:spcPct val="0"/>
        </a:spcBef>
        <a:spcAft>
          <a:spcPct val="0"/>
        </a:spcAft>
        <a:defRPr sz="4000" b="1">
          <a:solidFill>
            <a:schemeClr val="tx2"/>
          </a:solidFill>
          <a:latin typeface="Arial" charset="0"/>
          <a:ea typeface="宋体" pitchFamily="2" charset="-122"/>
        </a:defRPr>
      </a:lvl8pPr>
      <a:lvl9pPr marL="1828800" algn="l" rtl="0" fontAlgn="base">
        <a:spcBef>
          <a:spcPct val="0"/>
        </a:spcBef>
        <a:spcAft>
          <a:spcPct val="0"/>
        </a:spcAft>
        <a:defRPr sz="4000" b="1">
          <a:solidFill>
            <a:schemeClr val="tx2"/>
          </a:solidFill>
          <a:latin typeface="Arial" charset="0"/>
          <a:ea typeface="宋体" pitchFamily="2" charset="-122"/>
        </a:defRPr>
      </a:lvl9pPr>
    </p:titleStyle>
    <p:bodyStyle>
      <a:lvl1pPr marL="342900" indent="-342900" algn="l" rtl="0" eaLnBrk="0" fontAlgn="base" hangingPunct="0">
        <a:spcBef>
          <a:spcPct val="20000"/>
        </a:spcBef>
        <a:spcAft>
          <a:spcPct val="0"/>
        </a:spcAft>
        <a:buSzPct val="85000"/>
        <a:buFont typeface="Wingdings" pitchFamily="2" charset="2"/>
        <a:buChar char="£"/>
        <a:defRPr sz="3200" b="1">
          <a:solidFill>
            <a:schemeClr val="accent1"/>
          </a:solidFill>
          <a:latin typeface="+mn-lt"/>
          <a:ea typeface="+mn-ea"/>
          <a:cs typeface="+mn-cs"/>
        </a:defRPr>
      </a:lvl1pPr>
      <a:lvl2pPr marL="742950" indent="-285750" algn="l" rtl="0" eaLnBrk="0" fontAlgn="base" hangingPunct="0">
        <a:spcBef>
          <a:spcPct val="20000"/>
        </a:spcBef>
        <a:spcAft>
          <a:spcPct val="0"/>
        </a:spcAft>
        <a:buClr>
          <a:schemeClr val="hlink"/>
        </a:buClr>
        <a:buSzPct val="105000"/>
        <a:buChar char="•"/>
        <a:defRPr sz="2800">
          <a:solidFill>
            <a:schemeClr val="tx2"/>
          </a:solidFill>
          <a:latin typeface="+mn-lt"/>
          <a:ea typeface="+mn-ea"/>
        </a:defRPr>
      </a:lvl2pPr>
      <a:lvl3pPr marL="1143000" indent="-228600" algn="l" rtl="0" eaLnBrk="0" fontAlgn="base" hangingPunct="0">
        <a:spcBef>
          <a:spcPct val="20000"/>
        </a:spcBef>
        <a:spcAft>
          <a:spcPct val="0"/>
        </a:spcAft>
        <a:buClr>
          <a:schemeClr val="folHlink"/>
        </a:buClr>
        <a:buChar char="•"/>
        <a:defRPr sz="2400">
          <a:solidFill>
            <a:schemeClr val="tx2"/>
          </a:solidFill>
          <a:latin typeface="+mn-lt"/>
          <a:ea typeface="+mn-ea"/>
        </a:defRPr>
      </a:lvl3pPr>
      <a:lvl4pPr marL="1600200" indent="-228600" algn="l" rtl="0" eaLnBrk="0" fontAlgn="base" hangingPunct="0">
        <a:spcBef>
          <a:spcPct val="20000"/>
        </a:spcBef>
        <a:spcAft>
          <a:spcPct val="0"/>
        </a:spcAft>
        <a:buClr>
          <a:schemeClr val="tx2"/>
        </a:buClr>
        <a:buSzPct val="85000"/>
        <a:buChar char="•"/>
        <a:defRPr sz="2000">
          <a:solidFill>
            <a:schemeClr val="tx2"/>
          </a:solidFill>
          <a:latin typeface="+mn-lt"/>
          <a:ea typeface="+mn-ea"/>
        </a:defRPr>
      </a:lvl4pPr>
      <a:lvl5pPr marL="2057400" indent="-228600" algn="l" rtl="0" eaLnBrk="0" fontAlgn="base" hangingPunct="0">
        <a:spcBef>
          <a:spcPct val="20000"/>
        </a:spcBef>
        <a:spcAft>
          <a:spcPct val="0"/>
        </a:spcAft>
        <a:buClr>
          <a:schemeClr val="accent1"/>
        </a:buClr>
        <a:buSzPct val="85000"/>
        <a:buChar char="•"/>
        <a:defRPr sz="2000">
          <a:solidFill>
            <a:schemeClr val="tx2"/>
          </a:solidFill>
          <a:latin typeface="+mn-lt"/>
          <a:ea typeface="+mn-ea"/>
        </a:defRPr>
      </a:lvl5pPr>
      <a:lvl6pPr marL="2514600" indent="-228600" algn="l" rtl="0" fontAlgn="base">
        <a:spcBef>
          <a:spcPct val="20000"/>
        </a:spcBef>
        <a:spcAft>
          <a:spcPct val="0"/>
        </a:spcAft>
        <a:buClr>
          <a:schemeClr val="accent1"/>
        </a:buClr>
        <a:buSzPct val="85000"/>
        <a:buChar char="•"/>
        <a:defRPr sz="2000">
          <a:solidFill>
            <a:schemeClr val="tx2"/>
          </a:solidFill>
          <a:latin typeface="+mn-lt"/>
          <a:ea typeface="+mn-ea"/>
        </a:defRPr>
      </a:lvl6pPr>
      <a:lvl7pPr marL="2971800" indent="-228600" algn="l" rtl="0" fontAlgn="base">
        <a:spcBef>
          <a:spcPct val="20000"/>
        </a:spcBef>
        <a:spcAft>
          <a:spcPct val="0"/>
        </a:spcAft>
        <a:buClr>
          <a:schemeClr val="accent1"/>
        </a:buClr>
        <a:buSzPct val="85000"/>
        <a:buChar char="•"/>
        <a:defRPr sz="2000">
          <a:solidFill>
            <a:schemeClr val="tx2"/>
          </a:solidFill>
          <a:latin typeface="+mn-lt"/>
          <a:ea typeface="+mn-ea"/>
        </a:defRPr>
      </a:lvl7pPr>
      <a:lvl8pPr marL="3429000" indent="-228600" algn="l" rtl="0" fontAlgn="base">
        <a:spcBef>
          <a:spcPct val="20000"/>
        </a:spcBef>
        <a:spcAft>
          <a:spcPct val="0"/>
        </a:spcAft>
        <a:buClr>
          <a:schemeClr val="accent1"/>
        </a:buClr>
        <a:buSzPct val="85000"/>
        <a:buChar char="•"/>
        <a:defRPr sz="2000">
          <a:solidFill>
            <a:schemeClr val="tx2"/>
          </a:solidFill>
          <a:latin typeface="+mn-lt"/>
          <a:ea typeface="+mn-ea"/>
        </a:defRPr>
      </a:lvl8pPr>
      <a:lvl9pPr marL="3886200" indent="-228600" algn="l" rtl="0" fontAlgn="base">
        <a:spcBef>
          <a:spcPct val="20000"/>
        </a:spcBef>
        <a:spcAft>
          <a:spcPct val="0"/>
        </a:spcAft>
        <a:buClr>
          <a:schemeClr val="accent1"/>
        </a:buClr>
        <a:buSzPct val="85000"/>
        <a:buChar char="•"/>
        <a:defRPr sz="2000">
          <a:solidFill>
            <a:schemeClr val="tx2"/>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5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7" name="Rectangle 8"/>
          <p:cNvSpPr>
            <a:spLocks noChangeArrowheads="1"/>
          </p:cNvSpPr>
          <p:nvPr/>
        </p:nvSpPr>
        <p:spPr bwMode="auto">
          <a:xfrm>
            <a:off x="5562600" y="2600672"/>
            <a:ext cx="3124200" cy="10772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pPr algn="ctr"/>
            <a:r>
              <a:rPr lang="en-US" altLang="zh-CN" sz="3200" b="1" dirty="0">
                <a:latin typeface="Times New Roman" pitchFamily="18" charset="0"/>
              </a:rPr>
              <a:t>Unit11 </a:t>
            </a:r>
            <a:r>
              <a:rPr lang="en-US" altLang="zh-CN" sz="3200" b="1" dirty="0" smtClean="0">
                <a:latin typeface="Times New Roman" pitchFamily="18" charset="0"/>
              </a:rPr>
              <a:t>Virtual </a:t>
            </a:r>
            <a:r>
              <a:rPr lang="en-US" altLang="zh-CN" sz="3200" b="1" dirty="0">
                <a:latin typeface="Times New Roman" pitchFamily="18" charset="0"/>
              </a:rPr>
              <a:t>Instrumentation</a:t>
            </a:r>
          </a:p>
        </p:txBody>
      </p:sp>
      <p:pic>
        <p:nvPicPr>
          <p:cNvPr id="5" name="Picture 7"/>
          <p:cNvPicPr>
            <a:picLocks noGrp="1" noChangeAspect="1" noChangeArrowheads="1"/>
          </p:cNvPicPr>
          <p:nvPr>
            <p:ph/>
          </p:nvPr>
        </p:nvPicPr>
        <p:blipFill>
          <a:blip r:embed="rId2">
            <a:extLst>
              <a:ext uri="{28A0092B-C50C-407E-A947-70E740481C1C}">
                <a14:useLocalDpi xmlns:a14="http://schemas.microsoft.com/office/drawing/2010/main" val="0"/>
              </a:ext>
            </a:extLst>
          </a:blip>
          <a:srcRect/>
          <a:stretch>
            <a:fillRect/>
          </a:stretch>
        </p:blipFill>
        <p:spPr bwMode="auto">
          <a:xfrm>
            <a:off x="-3048" y="0"/>
            <a:ext cx="4879848" cy="68622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9" name="Rectangle 5"/>
          <p:cNvSpPr>
            <a:spLocks noChangeArrowheads="1"/>
          </p:cNvSpPr>
          <p:nvPr/>
        </p:nvSpPr>
        <p:spPr bwMode="auto">
          <a:xfrm>
            <a:off x="457200" y="533400"/>
            <a:ext cx="8305800" cy="52937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en-US" altLang="zh-CN" sz="2600" dirty="0">
                <a:solidFill>
                  <a:srgbClr val="FF0000"/>
                </a:solidFill>
                <a:latin typeface="Book Antiqua" pitchFamily="18" charset="0"/>
              </a:rPr>
              <a:t>    </a:t>
            </a:r>
            <a:r>
              <a:rPr lang="en-US" altLang="zh-CN" sz="2600" dirty="0">
                <a:latin typeface="Book Antiqua" pitchFamily="18" charset="0"/>
              </a:rPr>
              <a:t>It became normal for a measuring instrument to accept a signal; condition the input by linearizing, shaping, band limiting, etc.; and then digitize the result. The digital output was manipulated in a special, on board processor in order to provide control or analytical decisions.</a:t>
            </a:r>
            <a:r>
              <a:rPr lang="en-US" altLang="zh-CN" sz="2600" dirty="0"/>
              <a:t> </a:t>
            </a:r>
          </a:p>
          <a:p>
            <a:pPr>
              <a:spcBef>
                <a:spcPct val="50000"/>
              </a:spcBef>
            </a:pPr>
            <a:r>
              <a:rPr lang="zh-CN" altLang="en-US" sz="2600" b="1" dirty="0">
                <a:solidFill>
                  <a:srgbClr val="0000CC"/>
                </a:solidFill>
                <a:latin typeface="楷体_GB2312" pitchFamily="49" charset="-122"/>
                <a:ea typeface="楷体_GB2312" pitchFamily="49" charset="-122"/>
              </a:rPr>
              <a:t>   句中</a:t>
            </a:r>
            <a:r>
              <a:rPr lang="en-US" altLang="zh-CN" sz="2600" dirty="0">
                <a:solidFill>
                  <a:srgbClr val="0000CC"/>
                </a:solidFill>
                <a:latin typeface="Book Antiqua" pitchFamily="18" charset="0"/>
                <a:ea typeface="楷体_GB2312" pitchFamily="49" charset="-122"/>
              </a:rPr>
              <a:t>accept</a:t>
            </a:r>
            <a:r>
              <a:rPr lang="zh-CN" altLang="en-US" sz="2600" dirty="0">
                <a:solidFill>
                  <a:srgbClr val="0000CC"/>
                </a:solidFill>
                <a:latin typeface="楷体_GB2312" pitchFamily="49" charset="-122"/>
                <a:ea typeface="楷体_GB2312" pitchFamily="49" charset="-122"/>
              </a:rPr>
              <a:t>，</a:t>
            </a:r>
            <a:r>
              <a:rPr lang="en-US" altLang="zh-CN" sz="2600" dirty="0">
                <a:solidFill>
                  <a:srgbClr val="0000CC"/>
                </a:solidFill>
                <a:latin typeface="Book Antiqua" pitchFamily="18" charset="0"/>
                <a:ea typeface="楷体_GB2312" pitchFamily="49" charset="-122"/>
              </a:rPr>
              <a:t>condition</a:t>
            </a:r>
            <a:r>
              <a:rPr lang="zh-CN" altLang="en-US" sz="2600" b="1" dirty="0">
                <a:solidFill>
                  <a:srgbClr val="0000CC"/>
                </a:solidFill>
                <a:latin typeface="楷体_GB2312" pitchFamily="49" charset="-122"/>
                <a:ea typeface="楷体_GB2312" pitchFamily="49" charset="-122"/>
              </a:rPr>
              <a:t>和</a:t>
            </a:r>
            <a:r>
              <a:rPr lang="en-US" altLang="zh-CN" sz="2600" dirty="0">
                <a:solidFill>
                  <a:srgbClr val="0000CC"/>
                </a:solidFill>
                <a:latin typeface="Book Antiqua" pitchFamily="18" charset="0"/>
                <a:ea typeface="楷体_GB2312" pitchFamily="49" charset="-122"/>
              </a:rPr>
              <a:t>digitize</a:t>
            </a:r>
            <a:r>
              <a:rPr lang="zh-CN" altLang="en-US" sz="2600" b="1" dirty="0">
                <a:solidFill>
                  <a:srgbClr val="0000CC"/>
                </a:solidFill>
                <a:latin typeface="楷体_GB2312" pitchFamily="49" charset="-122"/>
                <a:ea typeface="楷体_GB2312" pitchFamily="49" charset="-122"/>
              </a:rPr>
              <a:t>三个并列成分的动词不定式作宾补</a:t>
            </a:r>
            <a:r>
              <a:rPr lang="zh-CN" altLang="en-US" sz="2600" b="1" dirty="0" smtClean="0">
                <a:solidFill>
                  <a:srgbClr val="0000CC"/>
                </a:solidFill>
                <a:latin typeface="楷体_GB2312" pitchFamily="49" charset="-122"/>
                <a:ea typeface="楷体_GB2312" pitchFamily="49" charset="-122"/>
              </a:rPr>
              <a:t>。</a:t>
            </a:r>
            <a:endParaRPr lang="en-US" altLang="zh-CN" sz="2600" b="1" dirty="0" smtClean="0">
              <a:solidFill>
                <a:srgbClr val="0000CC"/>
              </a:solidFill>
              <a:latin typeface="楷体_GB2312" pitchFamily="49" charset="-122"/>
              <a:ea typeface="楷体_GB2312" pitchFamily="49" charset="-122"/>
            </a:endParaRPr>
          </a:p>
          <a:p>
            <a:pPr>
              <a:spcBef>
                <a:spcPct val="50000"/>
              </a:spcBef>
            </a:pPr>
            <a:r>
              <a:rPr lang="zh-CN" altLang="en-US" sz="2600" b="1" dirty="0" smtClean="0">
                <a:latin typeface="楷体_GB2312" pitchFamily="49" charset="-122"/>
                <a:ea typeface="楷体_GB2312" pitchFamily="49" charset="-122"/>
              </a:rPr>
              <a:t>译</a:t>
            </a:r>
            <a:r>
              <a:rPr lang="zh-CN" altLang="en-US" sz="2600" b="1" dirty="0">
                <a:latin typeface="楷体_GB2312" pitchFamily="49" charset="-122"/>
                <a:ea typeface="楷体_GB2312" pitchFamily="49" charset="-122"/>
              </a:rPr>
              <a:t>为</a:t>
            </a:r>
            <a:r>
              <a:rPr lang="zh-CN" altLang="en-US" sz="2600" b="1" dirty="0" smtClean="0">
                <a:latin typeface="楷体_GB2312" pitchFamily="49" charset="-122"/>
                <a:ea typeface="楷体_GB2312" pitchFamily="49" charset="-122"/>
              </a:rPr>
              <a:t>：</a:t>
            </a:r>
            <a:r>
              <a:rPr lang="zh-CN" altLang="zh-CN" sz="2600" b="1" dirty="0">
                <a:solidFill>
                  <a:srgbClr val="0000CC"/>
                </a:solidFill>
                <a:latin typeface="楷体_GB2312" pitchFamily="49" charset="-122"/>
                <a:ea typeface="楷体_GB2312" pitchFamily="49" charset="-122"/>
              </a:rPr>
              <a:t>对一个测量仪器接收信号来讲，通过线性化、整形、频带限制等调理输入信号，然后对结果进行数字化处理，这些都变得非常平常。数字输出</a:t>
            </a:r>
            <a:r>
              <a:rPr lang="zh-CN" altLang="en-US" sz="2600" b="1" dirty="0">
                <a:solidFill>
                  <a:srgbClr val="0000CC"/>
                </a:solidFill>
                <a:latin typeface="楷体_GB2312" pitchFamily="49" charset="-122"/>
                <a:ea typeface="楷体_GB2312" pitchFamily="49" charset="-122"/>
              </a:rPr>
              <a:t>。</a:t>
            </a:r>
            <a:r>
              <a:rPr lang="zh-CN" altLang="zh-CN" sz="2600" b="1" dirty="0">
                <a:solidFill>
                  <a:srgbClr val="0000CC"/>
                </a:solidFill>
                <a:latin typeface="楷体_GB2312" pitchFamily="49" charset="-122"/>
                <a:ea typeface="楷体_GB2312" pitchFamily="49" charset="-122"/>
              </a:rPr>
              <a:t>在专业的单板处理器上进行处理，从而提供控制或分析决策。</a:t>
            </a:r>
            <a:endParaRPr lang="zh-CN" altLang="en-US" sz="2600" b="1" dirty="0">
              <a:solidFill>
                <a:srgbClr val="0000CC"/>
              </a:solidFill>
              <a:latin typeface="楷体_GB2312" pitchFamily="49" charset="-122"/>
              <a:ea typeface="楷体_GB2312" pitchFamily="49" charset="-122"/>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3" name="Rectangle 5"/>
          <p:cNvSpPr>
            <a:spLocks noChangeArrowheads="1"/>
          </p:cNvSpPr>
          <p:nvPr/>
        </p:nvSpPr>
        <p:spPr bwMode="auto">
          <a:xfrm>
            <a:off x="457200" y="1676400"/>
            <a:ext cx="8229600" cy="33855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en-US" altLang="zh-CN" sz="2600" dirty="0">
                <a:latin typeface="Book Antiqua" pitchFamily="18" charset="0"/>
              </a:rPr>
              <a:t>The instrument generated the correction signal and transmitted this to the device under test to control the total function. All of this had to happen too fast for any but an onboard, special-purpose computer. </a:t>
            </a:r>
            <a:endParaRPr lang="en-US" altLang="zh-CN" sz="2600" dirty="0" smtClean="0">
              <a:latin typeface="Book Antiqua" pitchFamily="18" charset="0"/>
            </a:endParaRPr>
          </a:p>
          <a:p>
            <a:endParaRPr lang="en-US" altLang="zh-CN" sz="2600" dirty="0">
              <a:latin typeface="Book Antiqua" pitchFamily="18" charset="0"/>
            </a:endParaRPr>
          </a:p>
          <a:p>
            <a:r>
              <a:rPr lang="zh-CN" altLang="zh-CN" sz="2600" b="1" dirty="0">
                <a:solidFill>
                  <a:srgbClr val="0000CC"/>
                </a:solidFill>
                <a:latin typeface="楷体_GB2312" pitchFamily="49" charset="-122"/>
                <a:ea typeface="楷体_GB2312" pitchFamily="49" charset="-122"/>
              </a:rPr>
              <a:t>仪器产生校正信号，并将它送到测试设备中，来控制整体功能。所有这些都要仅在一个单板专用计算机内很快执行。</a:t>
            </a:r>
            <a:endParaRPr lang="en-US" altLang="zh-CN" sz="2600" b="1" dirty="0">
              <a:solidFill>
                <a:srgbClr val="0000CC"/>
              </a:solidFill>
              <a:latin typeface="楷体_GB2312" pitchFamily="49" charset="-122"/>
              <a:ea typeface="楷体_GB2312" pitchFamily="49" charset="-122"/>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21" name="Rectangle 5"/>
          <p:cNvSpPr>
            <a:spLocks noChangeArrowheads="1"/>
          </p:cNvSpPr>
          <p:nvPr/>
        </p:nvSpPr>
        <p:spPr bwMode="auto">
          <a:xfrm>
            <a:off x="457200" y="1066800"/>
            <a:ext cx="7772400" cy="45858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r>
              <a:rPr lang="en-US" altLang="zh-CN" sz="2600" dirty="0">
                <a:latin typeface="Book Antiqua" pitchFamily="18" charset="0"/>
              </a:rPr>
              <a:t>   The speed and capability of general-purpose computers advanced exponentially. It soon became possible to adapt standard, high-speed computers to the online applications required in real time measurement and control. </a:t>
            </a:r>
            <a:r>
              <a:rPr lang="en-US" altLang="zh-CN" sz="2600" dirty="0">
                <a:solidFill>
                  <a:srgbClr val="FF0000"/>
                </a:solidFill>
                <a:latin typeface="Book Antiqua" pitchFamily="18" charset="0"/>
              </a:rPr>
              <a:t>General-purpose </a:t>
            </a:r>
            <a:r>
              <a:rPr lang="en-US" altLang="zh-CN" sz="2600" dirty="0" smtClean="0">
                <a:solidFill>
                  <a:srgbClr val="FF0000"/>
                </a:solidFill>
                <a:latin typeface="Book Antiqua" pitchFamily="18" charset="0"/>
              </a:rPr>
              <a:t>computers</a:t>
            </a:r>
            <a:r>
              <a:rPr lang="en-US" altLang="zh-CN" sz="2600" dirty="0" smtClean="0">
                <a:solidFill>
                  <a:srgbClr val="0000CC"/>
                </a:solidFill>
                <a:latin typeface="Book Antiqua" pitchFamily="18" charset="0"/>
              </a:rPr>
              <a:t>（</a:t>
            </a:r>
            <a:r>
              <a:rPr lang="zh-CN" altLang="en-US" sz="2600" b="1" dirty="0" smtClean="0">
                <a:solidFill>
                  <a:srgbClr val="0000CC"/>
                </a:solidFill>
                <a:latin typeface="Book Antiqua" pitchFamily="18" charset="0"/>
                <a:ea typeface="楷体_GB2312" pitchFamily="49" charset="-122"/>
              </a:rPr>
              <a:t>通用计算机</a:t>
            </a:r>
            <a:r>
              <a:rPr lang="en-US" altLang="zh-CN" sz="2600" dirty="0" smtClean="0">
                <a:solidFill>
                  <a:srgbClr val="0000CC"/>
                </a:solidFill>
                <a:latin typeface="Book Antiqua" pitchFamily="18" charset="0"/>
              </a:rPr>
              <a:t>） </a:t>
            </a:r>
            <a:r>
              <a:rPr lang="en-US" altLang="zh-CN" sz="2600" dirty="0">
                <a:latin typeface="Book Antiqua" pitchFamily="18" charset="0"/>
              </a:rPr>
              <a:t>could become part of instruments</a:t>
            </a:r>
            <a:r>
              <a:rPr lang="en-US" altLang="zh-CN" sz="2600" dirty="0" smtClean="0">
                <a:latin typeface="Book Antiqua" pitchFamily="18" charset="0"/>
              </a:rPr>
              <a:t>.</a:t>
            </a:r>
          </a:p>
          <a:p>
            <a:r>
              <a:rPr lang="en-US" altLang="zh-CN" sz="2600" b="1" dirty="0" smtClean="0">
                <a:solidFill>
                  <a:srgbClr val="0000CC"/>
                </a:solidFill>
                <a:latin typeface="Book Antiqua" pitchFamily="18" charset="0"/>
                <a:ea typeface="楷体_GB2312" pitchFamily="49" charset="-122"/>
              </a:rPr>
              <a:t>    </a:t>
            </a:r>
            <a:r>
              <a:rPr lang="zh-CN" altLang="zh-CN" sz="2600" b="1" dirty="0" smtClean="0">
                <a:solidFill>
                  <a:srgbClr val="0000CC"/>
                </a:solidFill>
                <a:latin typeface="Book Antiqua" pitchFamily="18" charset="0"/>
                <a:ea typeface="楷体_GB2312" pitchFamily="49" charset="-122"/>
              </a:rPr>
              <a:t>通用计算机</a:t>
            </a:r>
            <a:r>
              <a:rPr lang="zh-CN" altLang="zh-CN" sz="2600" b="1" dirty="0">
                <a:solidFill>
                  <a:srgbClr val="0000CC"/>
                </a:solidFill>
                <a:latin typeface="Book Antiqua" pitchFamily="18" charset="0"/>
                <a:ea typeface="楷体_GB2312" pitchFamily="49" charset="-122"/>
              </a:rPr>
              <a:t>的速度和性能增长的越来越快。很快就有可能将标准高速计算机应用于实时测控在线应用场合。通用计算机可以成为仪器的组成部分。</a:t>
            </a:r>
          </a:p>
          <a:p>
            <a:endParaRPr lang="zh-CN" altLang="zh-CN" sz="2600" b="1" dirty="0">
              <a:solidFill>
                <a:srgbClr val="0000CC"/>
              </a:solidFill>
              <a:latin typeface="Book Antiqua" pitchFamily="18" charset="0"/>
              <a:ea typeface="楷体_GB2312" pitchFamily="49" charset="-122"/>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9" name="Rectangle 5"/>
          <p:cNvSpPr>
            <a:spLocks noChangeArrowheads="1"/>
          </p:cNvSpPr>
          <p:nvPr/>
        </p:nvSpPr>
        <p:spPr bwMode="auto">
          <a:xfrm>
            <a:off x="445008" y="1828800"/>
            <a:ext cx="8229600" cy="338554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en-US" altLang="zh-CN" sz="2600" dirty="0">
                <a:latin typeface="Book Antiqua" pitchFamily="18" charset="0"/>
              </a:rPr>
              <a:t>It became the norm for instruments to be developed with embedded subsets of general-purpose computers, allowing diverse measurement and complex manipulations along with memory, look-up tables, and intelligent displays and </a:t>
            </a:r>
            <a:r>
              <a:rPr lang="en-US" altLang="zh-CN" sz="2600" dirty="0" smtClean="0">
                <a:latin typeface="Book Antiqua" pitchFamily="18" charset="0"/>
              </a:rPr>
              <a:t>controls.</a:t>
            </a:r>
          </a:p>
          <a:p>
            <a:r>
              <a:rPr lang="zh-CN" altLang="zh-CN" sz="2600" b="1" dirty="0">
                <a:solidFill>
                  <a:srgbClr val="0000CC"/>
                </a:solidFill>
                <a:latin typeface="Book Antiqua" pitchFamily="18" charset="0"/>
                <a:ea typeface="楷体_GB2312" pitchFamily="49" charset="-122"/>
              </a:rPr>
              <a:t>仪器的开发需要嵌入通用计算机子系统，这成为了一个标准，要允许进行各种测量和复杂操作，同时还能存储、查询数据表、智能显示和控制。</a:t>
            </a:r>
            <a:endParaRPr lang="zh-CN" altLang="en-US" sz="2600" b="1" dirty="0">
              <a:solidFill>
                <a:srgbClr val="0000CC"/>
              </a:solidFill>
              <a:latin typeface="Book Antiqua" pitchFamily="18" charset="0"/>
              <a:ea typeface="楷体_GB2312" pitchFamily="49" charset="-122"/>
            </a:endParaRPr>
          </a:p>
        </p:txBody>
      </p:sp>
      <p:sp>
        <p:nvSpPr>
          <p:cNvPr id="2" name="矩形 1"/>
          <p:cNvSpPr/>
          <p:nvPr/>
        </p:nvSpPr>
        <p:spPr>
          <a:xfrm>
            <a:off x="665515" y="609600"/>
            <a:ext cx="5028108" cy="646331"/>
          </a:xfrm>
          <a:prstGeom prst="rect">
            <a:avLst/>
          </a:prstGeom>
        </p:spPr>
        <p:txBody>
          <a:bodyPr wrap="none">
            <a:spAutoFit/>
          </a:bodyPr>
          <a:lstStyle/>
          <a:p>
            <a:r>
              <a:rPr lang="en-US" altLang="zh-CN" sz="3600" b="1" dirty="0"/>
              <a:t>Opening the Windows</a:t>
            </a:r>
            <a:endParaRPr lang="zh-CN" altLang="en-US" sz="3600" dirty="0"/>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41" name="Rectangle 5"/>
          <p:cNvSpPr>
            <a:spLocks noChangeArrowheads="1"/>
          </p:cNvSpPr>
          <p:nvPr/>
        </p:nvSpPr>
        <p:spPr bwMode="auto">
          <a:xfrm>
            <a:off x="533400" y="1600200"/>
            <a:ext cx="8153400" cy="33701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en-US" altLang="zh-CN" sz="2600" dirty="0">
                <a:latin typeface="Book Antiqua" pitchFamily="18" charset="0"/>
              </a:rPr>
              <a:t>With the addition of some specialized software, any </a:t>
            </a:r>
            <a:r>
              <a:rPr lang="en-US" altLang="zh-CN" sz="2600" dirty="0">
                <a:solidFill>
                  <a:srgbClr val="FF0000"/>
                </a:solidFill>
                <a:latin typeface="Book Antiqua" pitchFamily="18" charset="0"/>
              </a:rPr>
              <a:t>laboratory bench</a:t>
            </a:r>
            <a:r>
              <a:rPr lang="zh-CN" altLang="en-US" sz="2600" b="1" dirty="0">
                <a:solidFill>
                  <a:srgbClr val="0000CC"/>
                </a:solidFill>
                <a:latin typeface="Book Antiqua" pitchFamily="18" charset="0"/>
                <a:ea typeface="楷体_GB2312" pitchFamily="49" charset="-122"/>
              </a:rPr>
              <a:t>（</a:t>
            </a:r>
            <a:r>
              <a:rPr lang="zh-CN" altLang="zh-CN" sz="2600" b="1" dirty="0">
                <a:solidFill>
                  <a:srgbClr val="0000CC"/>
                </a:solidFill>
                <a:latin typeface="Book Antiqua" pitchFamily="18" charset="0"/>
                <a:ea typeface="楷体_GB2312" pitchFamily="49" charset="-122"/>
              </a:rPr>
              <a:t>试验台</a:t>
            </a:r>
            <a:r>
              <a:rPr lang="zh-CN" altLang="en-US" sz="2600" b="1" dirty="0">
                <a:solidFill>
                  <a:srgbClr val="0000CC"/>
                </a:solidFill>
                <a:latin typeface="Book Antiqua" pitchFamily="18" charset="0"/>
                <a:ea typeface="楷体_GB2312" pitchFamily="49" charset="-122"/>
              </a:rPr>
              <a:t>）</a:t>
            </a:r>
            <a:r>
              <a:rPr lang="en-US" altLang="zh-CN" sz="2600" dirty="0">
                <a:latin typeface="Book Antiqua" pitchFamily="18" charset="0"/>
              </a:rPr>
              <a:t>computer could be made capable of doing what, a short time ago, only the very special ones could accomplish.</a:t>
            </a:r>
          </a:p>
          <a:p>
            <a:pPr>
              <a:spcBef>
                <a:spcPct val="50000"/>
              </a:spcBef>
            </a:pPr>
            <a:r>
              <a:rPr lang="zh-CN" altLang="zh-CN" sz="2600" b="1" dirty="0">
                <a:solidFill>
                  <a:srgbClr val="0000CC"/>
                </a:solidFill>
                <a:latin typeface="Book Antiqua" pitchFamily="18" charset="0"/>
                <a:ea typeface="楷体_GB2312" pitchFamily="49" charset="-122"/>
              </a:rPr>
              <a:t>再加上专用软件，在不久前，任何实验台计算机都能完成只有非常专业的计算机才能完成的任务。</a:t>
            </a:r>
          </a:p>
          <a:p>
            <a:pPr>
              <a:spcBef>
                <a:spcPct val="50000"/>
              </a:spcBef>
            </a:pPr>
            <a:endParaRPr lang="zh-CN" altLang="en-US" sz="2600" b="1" dirty="0">
              <a:solidFill>
                <a:srgbClr val="0000CC"/>
              </a:solidFill>
              <a:latin typeface="Book Antiqua" pitchFamily="18" charset="0"/>
              <a:ea typeface="楷体_GB2312" pitchFamily="49" charset="-122"/>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3" name="Rectangle 5"/>
          <p:cNvSpPr>
            <a:spLocks noChangeArrowheads="1"/>
          </p:cNvSpPr>
          <p:nvPr/>
        </p:nvSpPr>
        <p:spPr bwMode="auto">
          <a:xfrm>
            <a:off x="381000" y="1143000"/>
            <a:ext cx="8458200" cy="46012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dirty="0">
                <a:latin typeface="Book Antiqua" pitchFamily="18" charset="0"/>
              </a:rPr>
              <a:t>    Consider what a virtual instrument and control system might contain. For a measurement instrument, there must be a sensor. If the parameter being measured is not electrical, this must incorporate a transducer to change the information to an electrical signal. Then, there has to be a </a:t>
            </a:r>
            <a:r>
              <a:rPr lang="en-US" altLang="zh-CN" sz="2600" dirty="0">
                <a:solidFill>
                  <a:srgbClr val="FF0000"/>
                </a:solidFill>
                <a:latin typeface="Book Antiqua" pitchFamily="18" charset="0"/>
              </a:rPr>
              <a:t>conditioning </a:t>
            </a:r>
            <a:r>
              <a:rPr lang="en-US" altLang="zh-CN" sz="2600" dirty="0" smtClean="0">
                <a:solidFill>
                  <a:srgbClr val="FF0000"/>
                </a:solidFill>
                <a:latin typeface="Book Antiqua" pitchFamily="18" charset="0"/>
              </a:rPr>
              <a:t>circuit</a:t>
            </a:r>
            <a:r>
              <a:rPr lang="en-US" altLang="zh-CN" sz="2600" dirty="0" smtClean="0">
                <a:solidFill>
                  <a:srgbClr val="0000CC"/>
                </a:solidFill>
                <a:latin typeface="Book Antiqua" pitchFamily="18" charset="0"/>
              </a:rPr>
              <a:t>（</a:t>
            </a:r>
            <a:r>
              <a:rPr lang="zh-CN" altLang="en-US" sz="2600" b="1" dirty="0" smtClean="0">
                <a:solidFill>
                  <a:srgbClr val="0000CC"/>
                </a:solidFill>
                <a:latin typeface="楷体_GB2312" pitchFamily="49" charset="-122"/>
                <a:ea typeface="楷体_GB2312" pitchFamily="49" charset="-122"/>
              </a:rPr>
              <a:t>信号调理电路</a:t>
            </a:r>
            <a:r>
              <a:rPr lang="en-US" altLang="zh-CN" sz="2600" dirty="0" smtClean="0">
                <a:solidFill>
                  <a:srgbClr val="0000CC"/>
                </a:solidFill>
                <a:latin typeface="Book Antiqua" pitchFamily="18" charset="0"/>
              </a:rPr>
              <a:t>） </a:t>
            </a:r>
            <a:r>
              <a:rPr lang="en-US" altLang="zh-CN" sz="2600" dirty="0">
                <a:latin typeface="Book Antiqua" pitchFamily="18" charset="0"/>
              </a:rPr>
              <a:t>to bring the signal to a level where it can be used.</a:t>
            </a:r>
            <a:r>
              <a:rPr lang="en-US" altLang="zh-CN" sz="2600" dirty="0"/>
              <a:t> </a:t>
            </a:r>
          </a:p>
          <a:p>
            <a:pPr>
              <a:spcBef>
                <a:spcPct val="50000"/>
              </a:spcBef>
            </a:pPr>
            <a:r>
              <a:rPr lang="en-US" altLang="zh-CN" sz="2600" b="1" dirty="0" smtClean="0">
                <a:solidFill>
                  <a:srgbClr val="0000CC"/>
                </a:solidFill>
                <a:latin typeface="楷体_GB2312" pitchFamily="49" charset="-122"/>
                <a:ea typeface="楷体_GB2312" pitchFamily="49" charset="-122"/>
              </a:rPr>
              <a:t>    </a:t>
            </a:r>
            <a:r>
              <a:rPr lang="zh-CN" altLang="zh-CN" sz="2400" b="1" dirty="0" smtClean="0">
                <a:solidFill>
                  <a:srgbClr val="0000CC"/>
                </a:solidFill>
                <a:latin typeface="楷体_GB2312" pitchFamily="49" charset="-122"/>
                <a:ea typeface="楷体_GB2312" pitchFamily="49" charset="-122"/>
              </a:rPr>
              <a:t>考虑</a:t>
            </a:r>
            <a:r>
              <a:rPr lang="zh-CN" altLang="zh-CN" sz="2400" b="1" dirty="0">
                <a:solidFill>
                  <a:srgbClr val="0000CC"/>
                </a:solidFill>
                <a:latin typeface="楷体_GB2312" pitchFamily="49" charset="-122"/>
                <a:ea typeface="楷体_GB2312" pitchFamily="49" charset="-122"/>
              </a:rPr>
              <a:t>一下虚拟仪器和控制系统都包含什么。对一个测试仪器来讲，必须要有传感器。如果被测参数不是电量，必须要有变送器将信息转变成电信号。然后，就需要一个信号调理电路将信号调理到可用的大小。</a:t>
            </a:r>
            <a:endParaRPr lang="zh-CN" altLang="en-US" sz="2400" b="1" dirty="0">
              <a:solidFill>
                <a:srgbClr val="0000CC"/>
              </a:solidFill>
              <a:latin typeface="楷体_GB2312" pitchFamily="49" charset="-122"/>
              <a:ea typeface="楷体_GB2312" pitchFamily="49" charset="-122"/>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7" name="Rectangle 5"/>
          <p:cNvSpPr>
            <a:spLocks noChangeArrowheads="1"/>
          </p:cNvSpPr>
          <p:nvPr/>
        </p:nvSpPr>
        <p:spPr bwMode="auto">
          <a:xfrm>
            <a:off x="457200" y="1143000"/>
            <a:ext cx="8229600" cy="36009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en-US" altLang="zh-CN" sz="2600" dirty="0">
                <a:latin typeface="Book Antiqua" pitchFamily="18" charset="0"/>
              </a:rPr>
              <a:t>This may include amplifiers, linearizers, filters, and even </a:t>
            </a:r>
            <a:r>
              <a:rPr lang="en-US" altLang="zh-CN" sz="2600" dirty="0">
                <a:solidFill>
                  <a:srgbClr val="FF0000"/>
                </a:solidFill>
                <a:latin typeface="Book Antiqua" pitchFamily="18" charset="0"/>
              </a:rPr>
              <a:t>rectifier</a:t>
            </a:r>
            <a:r>
              <a:rPr lang="en-US" altLang="zh-CN" sz="2600" dirty="0">
                <a:latin typeface="Book Antiqua" pitchFamily="18" charset="0"/>
              </a:rPr>
              <a:t>s </a:t>
            </a:r>
            <a:r>
              <a:rPr lang="zh-CN" altLang="en-US" sz="2600" b="1" dirty="0">
                <a:solidFill>
                  <a:srgbClr val="0000CC"/>
                </a:solidFill>
                <a:latin typeface="Book Antiqua" pitchFamily="18" charset="0"/>
                <a:ea typeface="楷体_GB2312" pitchFamily="49" charset="-122"/>
              </a:rPr>
              <a:t>（</a:t>
            </a:r>
            <a:r>
              <a:rPr lang="zh-CN" altLang="zh-CN" sz="2600" b="1" dirty="0">
                <a:solidFill>
                  <a:srgbClr val="0000CC"/>
                </a:solidFill>
                <a:latin typeface="Book Antiqua" pitchFamily="18" charset="0"/>
                <a:ea typeface="楷体_GB2312" pitchFamily="49" charset="-122"/>
              </a:rPr>
              <a:t>整流器</a:t>
            </a:r>
            <a:r>
              <a:rPr lang="zh-CN" altLang="en-US" sz="2600" b="1" dirty="0">
                <a:solidFill>
                  <a:srgbClr val="0000CC"/>
                </a:solidFill>
                <a:latin typeface="Book Antiqua" pitchFamily="18" charset="0"/>
                <a:ea typeface="楷体_GB2312" pitchFamily="49" charset="-122"/>
              </a:rPr>
              <a:t>）</a:t>
            </a:r>
            <a:r>
              <a:rPr lang="en-US" altLang="zh-CN" sz="2600" dirty="0">
                <a:latin typeface="Book Antiqua" pitchFamily="18" charset="0"/>
              </a:rPr>
              <a:t>. Finally, there must be an analog-to-digital converter to allow the data to be transformed into digital format for further manipulation.</a:t>
            </a:r>
          </a:p>
          <a:p>
            <a:pPr>
              <a:spcBef>
                <a:spcPct val="50000"/>
              </a:spcBef>
            </a:pPr>
            <a:r>
              <a:rPr lang="zh-CN" altLang="zh-CN" sz="2600" b="1" dirty="0">
                <a:solidFill>
                  <a:srgbClr val="0000CC"/>
                </a:solidFill>
                <a:latin typeface="Book Antiqua" pitchFamily="18" charset="0"/>
                <a:ea typeface="楷体_GB2312" pitchFamily="49" charset="-122"/>
              </a:rPr>
              <a:t>可能包括放大器，线性化电路，滤波器，甚至整流器。最后，必须有模数转换器允许数据转换成数字形式以便进一步处理。</a:t>
            </a:r>
            <a:r>
              <a:rPr lang="zh-CN" altLang="en-US" sz="2600" b="1" dirty="0">
                <a:solidFill>
                  <a:srgbClr val="0000CC"/>
                </a:solidFill>
                <a:latin typeface="Book Antiqua" pitchFamily="18" charset="0"/>
                <a:ea typeface="楷体_GB2312" pitchFamily="49" charset="-122"/>
              </a:rPr>
              <a:t>  </a:t>
            </a: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3" name="Rectangle 5"/>
          <p:cNvSpPr>
            <a:spLocks noChangeArrowheads="1"/>
          </p:cNvSpPr>
          <p:nvPr/>
        </p:nvSpPr>
        <p:spPr bwMode="auto">
          <a:xfrm>
            <a:off x="228600" y="1143000"/>
            <a:ext cx="8686800" cy="46628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en-US" altLang="zh-CN" sz="2600" dirty="0" smtClean="0">
                <a:latin typeface="Book Antiqua" pitchFamily="18" charset="0"/>
              </a:rPr>
              <a:t>Using </a:t>
            </a:r>
            <a:r>
              <a:rPr lang="en-US" altLang="zh-CN" sz="2600" dirty="0">
                <a:latin typeface="Book Antiqua" pitchFamily="18" charset="0"/>
              </a:rPr>
              <a:t>any of the myriad formats from RS-232 to GPIB to USB to Ethernet to SCSI, the interface between the components can be balanced for speed. </a:t>
            </a:r>
          </a:p>
          <a:p>
            <a:pPr>
              <a:spcBef>
                <a:spcPct val="50000"/>
              </a:spcBef>
            </a:pPr>
            <a:r>
              <a:rPr lang="zh-CN" altLang="en-US" sz="2600" b="1" dirty="0">
                <a:solidFill>
                  <a:srgbClr val="0000CC"/>
                </a:solidFill>
                <a:latin typeface="楷体_GB2312" pitchFamily="49" charset="-122"/>
                <a:ea typeface="楷体_GB2312" pitchFamily="49" charset="-122"/>
              </a:rPr>
              <a:t>   </a:t>
            </a:r>
            <a:r>
              <a:rPr lang="zh-CN" altLang="en-US" sz="2400" b="1" dirty="0">
                <a:solidFill>
                  <a:srgbClr val="0000CC"/>
                </a:solidFill>
                <a:latin typeface="楷体_GB2312" pitchFamily="49" charset="-122"/>
                <a:ea typeface="楷体_GB2312" pitchFamily="49" charset="-122"/>
              </a:rPr>
              <a:t>句中</a:t>
            </a:r>
            <a:r>
              <a:rPr lang="en-US" altLang="zh-CN" sz="2400" dirty="0">
                <a:solidFill>
                  <a:srgbClr val="0000CC"/>
                </a:solidFill>
                <a:latin typeface="Book Antiqua" pitchFamily="18" charset="0"/>
                <a:ea typeface="楷体_GB2312" pitchFamily="49" charset="-122"/>
              </a:rPr>
              <a:t>RS-232</a:t>
            </a:r>
            <a:r>
              <a:rPr lang="zh-CN" altLang="en-US" sz="2400" b="1" dirty="0">
                <a:solidFill>
                  <a:srgbClr val="0000CC"/>
                </a:solidFill>
                <a:latin typeface="楷体_GB2312" pitchFamily="49" charset="-122"/>
                <a:ea typeface="楷体_GB2312" pitchFamily="49" charset="-122"/>
              </a:rPr>
              <a:t>是一种串行通信接口标准，</a:t>
            </a:r>
            <a:r>
              <a:rPr lang="en-US" altLang="zh-CN" sz="2400" dirty="0">
                <a:solidFill>
                  <a:srgbClr val="0000CC"/>
                </a:solidFill>
                <a:latin typeface="Book Antiqua" pitchFamily="18" charset="0"/>
                <a:ea typeface="楷体_GB2312" pitchFamily="49" charset="-122"/>
              </a:rPr>
              <a:t>GPIB</a:t>
            </a:r>
            <a:r>
              <a:rPr lang="zh-CN" altLang="en-US" sz="2400" b="1" dirty="0">
                <a:solidFill>
                  <a:srgbClr val="0000CC"/>
                </a:solidFill>
                <a:latin typeface="楷体_GB2312" pitchFamily="49" charset="-122"/>
                <a:ea typeface="楷体_GB2312" pitchFamily="49" charset="-122"/>
              </a:rPr>
              <a:t>通用接口总线（</a:t>
            </a:r>
            <a:r>
              <a:rPr lang="en-US" altLang="zh-CN" sz="2400" dirty="0">
                <a:solidFill>
                  <a:srgbClr val="0000CC"/>
                </a:solidFill>
                <a:latin typeface="Book Antiqua" pitchFamily="18" charset="0"/>
                <a:ea typeface="楷体_GB2312" pitchFamily="49" charset="-122"/>
              </a:rPr>
              <a:t>General-Purpose Interface Bus</a:t>
            </a:r>
            <a:r>
              <a:rPr lang="zh-CN" altLang="en-US" sz="2400" b="1" dirty="0">
                <a:solidFill>
                  <a:srgbClr val="0000CC"/>
                </a:solidFill>
                <a:latin typeface="楷体_GB2312" pitchFamily="49" charset="-122"/>
                <a:ea typeface="楷体_GB2312" pitchFamily="49" charset="-122"/>
              </a:rPr>
              <a:t>），</a:t>
            </a:r>
            <a:r>
              <a:rPr lang="en-US" altLang="zh-CN" sz="2400" b="1" dirty="0">
                <a:solidFill>
                  <a:srgbClr val="0000CC"/>
                </a:solidFill>
                <a:latin typeface="楷体_GB2312" pitchFamily="49" charset="-122"/>
                <a:ea typeface="楷体_GB2312" pitchFamily="49" charset="-122"/>
              </a:rPr>
              <a:t>USB</a:t>
            </a:r>
            <a:r>
              <a:rPr lang="zh-CN" altLang="en-US" sz="2400" b="1" dirty="0">
                <a:solidFill>
                  <a:srgbClr val="0000CC"/>
                </a:solidFill>
                <a:latin typeface="楷体_GB2312" pitchFamily="49" charset="-122"/>
                <a:ea typeface="楷体_GB2312" pitchFamily="49" charset="-122"/>
              </a:rPr>
              <a:t>通用串行总线架构（</a:t>
            </a:r>
            <a:r>
              <a:rPr lang="en-US" altLang="zh-CN" sz="2400" dirty="0">
                <a:solidFill>
                  <a:srgbClr val="0000CC"/>
                </a:solidFill>
                <a:latin typeface="Book Antiqua" pitchFamily="18" charset="0"/>
                <a:ea typeface="楷体_GB2312" pitchFamily="49" charset="-122"/>
              </a:rPr>
              <a:t>Universal Serial Bus</a:t>
            </a:r>
            <a:r>
              <a:rPr lang="zh-CN" altLang="en-US" sz="2400" b="1" dirty="0">
                <a:solidFill>
                  <a:srgbClr val="0000CC"/>
                </a:solidFill>
                <a:latin typeface="楷体_GB2312" pitchFamily="49" charset="-122"/>
                <a:ea typeface="楷体_GB2312" pitchFamily="49" charset="-122"/>
              </a:rPr>
              <a:t>），</a:t>
            </a:r>
            <a:r>
              <a:rPr lang="en-US" altLang="zh-CN" sz="2400" dirty="0">
                <a:solidFill>
                  <a:srgbClr val="0000CC"/>
                </a:solidFill>
                <a:latin typeface="Book Antiqua" pitchFamily="18" charset="0"/>
                <a:ea typeface="楷体_GB2312" pitchFamily="49" charset="-122"/>
              </a:rPr>
              <a:t>Ethernet</a:t>
            </a:r>
            <a:r>
              <a:rPr lang="zh-CN" altLang="en-US" sz="2400" b="1" dirty="0">
                <a:solidFill>
                  <a:srgbClr val="0000CC"/>
                </a:solidFill>
                <a:latin typeface="楷体_GB2312" pitchFamily="49" charset="-122"/>
                <a:ea typeface="楷体_GB2312" pitchFamily="49" charset="-122"/>
              </a:rPr>
              <a:t>以太网，</a:t>
            </a:r>
            <a:r>
              <a:rPr lang="en-US" altLang="zh-CN" sz="2400" dirty="0">
                <a:solidFill>
                  <a:srgbClr val="0000CC"/>
                </a:solidFill>
                <a:latin typeface="Book Antiqua" pitchFamily="18" charset="0"/>
                <a:ea typeface="楷体_GB2312" pitchFamily="49" charset="-122"/>
              </a:rPr>
              <a:t>SCSI</a:t>
            </a:r>
            <a:r>
              <a:rPr lang="zh-CN" altLang="en-US" sz="2400" b="1" dirty="0">
                <a:solidFill>
                  <a:srgbClr val="0000CC"/>
                </a:solidFill>
                <a:latin typeface="楷体_GB2312" pitchFamily="49" charset="-122"/>
                <a:ea typeface="楷体_GB2312" pitchFamily="49" charset="-122"/>
              </a:rPr>
              <a:t>小型计算机系统接口（</a:t>
            </a:r>
            <a:r>
              <a:rPr lang="en-US" altLang="zh-CN" sz="2400" dirty="0">
                <a:solidFill>
                  <a:srgbClr val="0000CC"/>
                </a:solidFill>
                <a:latin typeface="Book Antiqua" pitchFamily="18" charset="0"/>
                <a:ea typeface="楷体_GB2312" pitchFamily="49" charset="-122"/>
              </a:rPr>
              <a:t>Small Computer System Interface</a:t>
            </a:r>
            <a:r>
              <a:rPr lang="zh-CN" altLang="en-US" sz="2400" b="1" dirty="0">
                <a:solidFill>
                  <a:srgbClr val="0000CC"/>
                </a:solidFill>
                <a:latin typeface="楷体_GB2312" pitchFamily="49" charset="-122"/>
                <a:ea typeface="楷体_GB2312" pitchFamily="49" charset="-122"/>
              </a:rPr>
              <a:t>），这些都是不同的数据通信方式。</a:t>
            </a:r>
            <a:endParaRPr lang="zh-CN" altLang="en-US" sz="2400" b="1" dirty="0">
              <a:latin typeface="楷体_GB2312" pitchFamily="49" charset="-122"/>
              <a:ea typeface="楷体_GB2312" pitchFamily="49" charset="-122"/>
            </a:endParaRPr>
          </a:p>
          <a:p>
            <a:pPr>
              <a:spcBef>
                <a:spcPct val="50000"/>
              </a:spcBef>
            </a:pPr>
            <a:r>
              <a:rPr lang="zh-CN" altLang="en-US" sz="2400" b="1" dirty="0" smtClean="0">
                <a:solidFill>
                  <a:srgbClr val="0000CC"/>
                </a:solidFill>
                <a:latin typeface="楷体_GB2312" pitchFamily="49" charset="-122"/>
                <a:ea typeface="楷体_GB2312" pitchFamily="49" charset="-122"/>
              </a:rPr>
              <a:t>    </a:t>
            </a:r>
            <a:r>
              <a:rPr lang="zh-CN" altLang="en-US" sz="2400" b="1" dirty="0" smtClean="0">
                <a:latin typeface="楷体_GB2312" pitchFamily="49" charset="-122"/>
                <a:ea typeface="楷体_GB2312" pitchFamily="49" charset="-122"/>
              </a:rPr>
              <a:t>全句译为</a:t>
            </a:r>
            <a:r>
              <a:rPr lang="zh-CN" altLang="en-US" sz="2400" b="1" dirty="0">
                <a:latin typeface="楷体_GB2312" pitchFamily="49" charset="-122"/>
                <a:ea typeface="楷体_GB2312" pitchFamily="49" charset="-122"/>
              </a:rPr>
              <a:t>：</a:t>
            </a:r>
            <a:r>
              <a:rPr lang="zh-CN" altLang="zh-CN" sz="2400" b="1" dirty="0" smtClean="0">
                <a:solidFill>
                  <a:srgbClr val="0000CC"/>
                </a:solidFill>
                <a:latin typeface="楷体_GB2312" pitchFamily="49" charset="-122"/>
                <a:ea typeface="楷体_GB2312" pitchFamily="49" charset="-122"/>
              </a:rPr>
              <a:t>从</a:t>
            </a:r>
            <a:r>
              <a:rPr lang="en-US" altLang="zh-CN" sz="2400" b="1" dirty="0">
                <a:solidFill>
                  <a:srgbClr val="0000CC"/>
                </a:solidFill>
                <a:latin typeface="楷体_GB2312" pitchFamily="49" charset="-122"/>
                <a:ea typeface="楷体_GB2312" pitchFamily="49" charset="-122"/>
              </a:rPr>
              <a:t>RS-232</a:t>
            </a:r>
            <a:r>
              <a:rPr lang="zh-CN" altLang="zh-CN" sz="2400" b="1" dirty="0">
                <a:solidFill>
                  <a:srgbClr val="0000CC"/>
                </a:solidFill>
                <a:latin typeface="楷体_GB2312" pitchFamily="49" charset="-122"/>
                <a:ea typeface="楷体_GB2312" pitchFamily="49" charset="-122"/>
              </a:rPr>
              <a:t>到</a:t>
            </a:r>
            <a:r>
              <a:rPr lang="en-US" altLang="zh-CN" sz="2400" b="1" dirty="0">
                <a:solidFill>
                  <a:srgbClr val="0000CC"/>
                </a:solidFill>
                <a:latin typeface="楷体_GB2312" pitchFamily="49" charset="-122"/>
                <a:ea typeface="楷体_GB2312" pitchFamily="49" charset="-122"/>
              </a:rPr>
              <a:t>GPIB</a:t>
            </a:r>
            <a:r>
              <a:rPr lang="zh-CN" altLang="zh-CN" sz="2400" b="1" dirty="0">
                <a:solidFill>
                  <a:srgbClr val="0000CC"/>
                </a:solidFill>
                <a:latin typeface="楷体_GB2312" pitchFamily="49" charset="-122"/>
                <a:ea typeface="楷体_GB2312" pitchFamily="49" charset="-122"/>
              </a:rPr>
              <a:t>到</a:t>
            </a:r>
            <a:r>
              <a:rPr lang="en-US" altLang="zh-CN" sz="2400" b="1" dirty="0">
                <a:solidFill>
                  <a:srgbClr val="0000CC"/>
                </a:solidFill>
                <a:latin typeface="楷体_GB2312" pitchFamily="49" charset="-122"/>
                <a:ea typeface="楷体_GB2312" pitchFamily="49" charset="-122"/>
              </a:rPr>
              <a:t>USB</a:t>
            </a:r>
            <a:r>
              <a:rPr lang="zh-CN" altLang="zh-CN" sz="2400" b="1" dirty="0">
                <a:solidFill>
                  <a:srgbClr val="0000CC"/>
                </a:solidFill>
                <a:latin typeface="楷体_GB2312" pitchFamily="49" charset="-122"/>
                <a:ea typeface="楷体_GB2312" pitchFamily="49" charset="-122"/>
              </a:rPr>
              <a:t>到</a:t>
            </a:r>
            <a:r>
              <a:rPr lang="en-US" altLang="zh-CN" sz="2400" b="1" dirty="0">
                <a:solidFill>
                  <a:srgbClr val="0000CC"/>
                </a:solidFill>
                <a:latin typeface="楷体_GB2312" pitchFamily="49" charset="-122"/>
                <a:ea typeface="楷体_GB2312" pitchFamily="49" charset="-122"/>
              </a:rPr>
              <a:t>Ethernet </a:t>
            </a:r>
            <a:r>
              <a:rPr lang="zh-CN" altLang="zh-CN" sz="2400" b="1" dirty="0">
                <a:solidFill>
                  <a:srgbClr val="0000CC"/>
                </a:solidFill>
                <a:latin typeface="楷体_GB2312" pitchFamily="49" charset="-122"/>
                <a:ea typeface="楷体_GB2312" pitchFamily="49" charset="-122"/>
              </a:rPr>
              <a:t>到</a:t>
            </a:r>
            <a:r>
              <a:rPr lang="en-US" altLang="zh-CN" sz="2400" b="1" dirty="0">
                <a:solidFill>
                  <a:srgbClr val="0000CC"/>
                </a:solidFill>
                <a:latin typeface="楷体_GB2312" pitchFamily="49" charset="-122"/>
                <a:ea typeface="楷体_GB2312" pitchFamily="49" charset="-122"/>
              </a:rPr>
              <a:t>SCSI</a:t>
            </a:r>
            <a:r>
              <a:rPr lang="zh-CN" altLang="zh-CN" sz="2400" b="1" dirty="0">
                <a:solidFill>
                  <a:srgbClr val="0000CC"/>
                </a:solidFill>
                <a:latin typeface="楷体_GB2312" pitchFamily="49" charset="-122"/>
                <a:ea typeface="楷体_GB2312" pitchFamily="49" charset="-122"/>
              </a:rPr>
              <a:t>，选用这诸多格式中的任何一种，都可以在组件接口间平衡其通信速率。</a:t>
            </a:r>
            <a:endParaRPr lang="zh-CN" altLang="en-US" sz="2400" b="1" dirty="0">
              <a:solidFill>
                <a:srgbClr val="0000CC"/>
              </a:solidFill>
              <a:latin typeface="楷体_GB2312" pitchFamily="49" charset="-122"/>
              <a:ea typeface="楷体_GB2312" pitchFamily="49" charset="-122"/>
            </a:endParaRP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7" name="Rectangle 5"/>
          <p:cNvSpPr>
            <a:spLocks noChangeArrowheads="1"/>
          </p:cNvSpPr>
          <p:nvPr/>
        </p:nvSpPr>
        <p:spPr bwMode="auto">
          <a:xfrm>
            <a:off x="457200" y="619125"/>
            <a:ext cx="8229600" cy="53553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en-US" altLang="zh-CN" sz="2600" b="1" dirty="0">
                <a:latin typeface="Book Antiqua" pitchFamily="18" charset="0"/>
              </a:rPr>
              <a:t>Where is it? </a:t>
            </a:r>
            <a:endParaRPr lang="en-US" altLang="zh-CN" sz="2600" b="1" dirty="0" smtClean="0">
              <a:latin typeface="Book Antiqua" pitchFamily="18" charset="0"/>
            </a:endParaRPr>
          </a:p>
          <a:p>
            <a:endParaRPr lang="en-US" altLang="zh-CN" sz="2600" b="1" dirty="0">
              <a:latin typeface="Book Antiqua" pitchFamily="18" charset="0"/>
            </a:endParaRPr>
          </a:p>
          <a:p>
            <a:r>
              <a:rPr lang="en-US" altLang="zh-CN" sz="2600" dirty="0" smtClean="0">
                <a:latin typeface="Book Antiqua" pitchFamily="18" charset="0"/>
              </a:rPr>
              <a:t>    So</a:t>
            </a:r>
            <a:r>
              <a:rPr lang="en-US" altLang="zh-CN" sz="2600" dirty="0">
                <a:latin typeface="Book Antiqua" pitchFamily="18" charset="0"/>
              </a:rPr>
              <a:t>, where is the instrument? Its various parts can be separated all over the workplace or, using the Internet, anywhere in the world.</a:t>
            </a:r>
            <a:r>
              <a:rPr lang="en-US" altLang="zh-CN" sz="2600" dirty="0"/>
              <a:t> </a:t>
            </a:r>
            <a:r>
              <a:rPr lang="en-US" altLang="zh-CN" sz="2600" dirty="0">
                <a:latin typeface="Book Antiqua" pitchFamily="18" charset="0"/>
              </a:rPr>
              <a:t>With the introduction of some of the newest </a:t>
            </a:r>
            <a:r>
              <a:rPr lang="en-US" altLang="zh-CN" sz="2600" dirty="0">
                <a:solidFill>
                  <a:srgbClr val="FF0000"/>
                </a:solidFill>
                <a:latin typeface="Book Antiqua" pitchFamily="18" charset="0"/>
              </a:rPr>
              <a:t>remote radio communication</a:t>
            </a:r>
            <a:r>
              <a:rPr lang="en-US" altLang="zh-CN" sz="2600" dirty="0">
                <a:latin typeface="Book Antiqua" pitchFamily="18" charset="0"/>
              </a:rPr>
              <a:t> </a:t>
            </a:r>
            <a:r>
              <a:rPr lang="en-US" altLang="zh-CN" sz="2600" b="1" dirty="0">
                <a:solidFill>
                  <a:srgbClr val="0000CC"/>
                </a:solidFill>
                <a:latin typeface="楷体_GB2312" pitchFamily="49" charset="-122"/>
                <a:ea typeface="楷体_GB2312" pitchFamily="49" charset="-122"/>
              </a:rPr>
              <a:t>(</a:t>
            </a:r>
            <a:r>
              <a:rPr lang="zh-CN" altLang="en-US" sz="2600" b="1" dirty="0">
                <a:solidFill>
                  <a:srgbClr val="0000CC"/>
                </a:solidFill>
                <a:latin typeface="楷体_GB2312" pitchFamily="49" charset="-122"/>
                <a:ea typeface="楷体_GB2312" pitchFamily="49" charset="-122"/>
              </a:rPr>
              <a:t>远程无线电通信</a:t>
            </a:r>
            <a:r>
              <a:rPr lang="en-US" altLang="zh-CN" sz="2600" b="1" dirty="0">
                <a:solidFill>
                  <a:srgbClr val="0000CC"/>
                </a:solidFill>
                <a:latin typeface="楷体_GB2312" pitchFamily="49" charset="-122"/>
                <a:ea typeface="楷体_GB2312" pitchFamily="49" charset="-122"/>
              </a:rPr>
              <a:t>)</a:t>
            </a:r>
            <a:r>
              <a:rPr lang="en-US" altLang="zh-CN" sz="2600" dirty="0">
                <a:latin typeface="Book Antiqua" pitchFamily="18" charset="0"/>
              </a:rPr>
              <a:t> protocols such as “</a:t>
            </a:r>
            <a:r>
              <a:rPr lang="en-US" altLang="zh-CN" sz="2600" dirty="0">
                <a:solidFill>
                  <a:srgbClr val="FF0000"/>
                </a:solidFill>
                <a:latin typeface="Book Antiqua" pitchFamily="18" charset="0"/>
              </a:rPr>
              <a:t>Blue tooth</a:t>
            </a:r>
            <a:r>
              <a:rPr lang="en-US" altLang="zh-CN" sz="2600" dirty="0">
                <a:latin typeface="Book Antiqua" pitchFamily="18" charset="0"/>
              </a:rPr>
              <a:t>” </a:t>
            </a:r>
            <a:r>
              <a:rPr lang="en-US" altLang="zh-CN" sz="2600" b="1" dirty="0">
                <a:solidFill>
                  <a:srgbClr val="0000CC"/>
                </a:solidFill>
                <a:latin typeface="楷体_GB2312" pitchFamily="49" charset="-122"/>
                <a:ea typeface="楷体_GB2312" pitchFamily="49" charset="-122"/>
              </a:rPr>
              <a:t>(</a:t>
            </a:r>
            <a:r>
              <a:rPr lang="zh-CN" altLang="en-US" sz="2600" b="1" dirty="0">
                <a:solidFill>
                  <a:srgbClr val="0000CC"/>
                </a:solidFill>
                <a:latin typeface="楷体_GB2312" pitchFamily="49" charset="-122"/>
                <a:ea typeface="楷体_GB2312" pitchFamily="49" charset="-122"/>
              </a:rPr>
              <a:t>蓝牙</a:t>
            </a:r>
            <a:r>
              <a:rPr lang="en-US" altLang="zh-CN" sz="2600" b="1" dirty="0">
                <a:solidFill>
                  <a:srgbClr val="0000CC"/>
                </a:solidFill>
                <a:latin typeface="楷体_GB2312" pitchFamily="49" charset="-122"/>
                <a:ea typeface="楷体_GB2312" pitchFamily="49" charset="-122"/>
              </a:rPr>
              <a:t>)</a:t>
            </a:r>
            <a:r>
              <a:rPr lang="en-US" altLang="zh-CN" sz="2600" dirty="0">
                <a:latin typeface="Book Antiqua" pitchFamily="18" charset="0"/>
              </a:rPr>
              <a:t> , the components needn’t even be physically connected to each other. </a:t>
            </a:r>
            <a:endParaRPr lang="en-US" altLang="zh-CN" sz="2600" b="1" dirty="0">
              <a:solidFill>
                <a:srgbClr val="0000CC"/>
              </a:solidFill>
              <a:ea typeface="楷体_GB2312" pitchFamily="49" charset="-122"/>
            </a:endParaRPr>
          </a:p>
          <a:p>
            <a:pPr>
              <a:spcBef>
                <a:spcPct val="50000"/>
              </a:spcBef>
            </a:pPr>
            <a:r>
              <a:rPr lang="en-US" altLang="zh-CN" sz="2400" b="1" dirty="0" smtClean="0">
                <a:solidFill>
                  <a:srgbClr val="0000CC"/>
                </a:solidFill>
                <a:latin typeface="楷体_GB2312" pitchFamily="49" charset="-122"/>
                <a:ea typeface="楷体_GB2312" pitchFamily="49" charset="-122"/>
              </a:rPr>
              <a:t>    </a:t>
            </a:r>
            <a:r>
              <a:rPr lang="zh-CN" altLang="zh-CN" sz="2400" b="1" dirty="0" smtClean="0">
                <a:solidFill>
                  <a:srgbClr val="0000CC"/>
                </a:solidFill>
                <a:latin typeface="楷体_GB2312" pitchFamily="49" charset="-122"/>
                <a:ea typeface="楷体_GB2312" pitchFamily="49" charset="-122"/>
              </a:rPr>
              <a:t>那么</a:t>
            </a:r>
            <a:r>
              <a:rPr lang="zh-CN" altLang="zh-CN" sz="2400" b="1" dirty="0">
                <a:solidFill>
                  <a:srgbClr val="0000CC"/>
                </a:solidFill>
                <a:latin typeface="楷体_GB2312" pitchFamily="49" charset="-122"/>
                <a:ea typeface="楷体_GB2312" pitchFamily="49" charset="-122"/>
              </a:rPr>
              <a:t>，仪器在哪里呢？它的不同部件分离在整个工作场所中，或使用因特网，坐落在世界的任何地方。随着最新的远程无线电通信协议的引入，如“蓝牙”，部件不需要在物理上相互连接。</a:t>
            </a:r>
            <a:endParaRPr lang="en-US" altLang="zh-CN" sz="2400" b="1" dirty="0">
              <a:solidFill>
                <a:srgbClr val="0000CC"/>
              </a:solidFill>
              <a:latin typeface="楷体_GB2312" pitchFamily="49" charset="-122"/>
              <a:ea typeface="楷体_GB2312" pitchFamily="49" charset="-122"/>
            </a:endParaRP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7" name="Rectangle 5"/>
          <p:cNvSpPr>
            <a:spLocks noChangeArrowheads="1"/>
          </p:cNvSpPr>
          <p:nvPr/>
        </p:nvSpPr>
        <p:spPr bwMode="auto">
          <a:xfrm>
            <a:off x="381000" y="1066800"/>
            <a:ext cx="8305800" cy="46935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en-US" altLang="zh-CN" sz="2600" dirty="0">
                <a:latin typeface="Book Antiqua" pitchFamily="18" charset="0"/>
              </a:rPr>
              <a:t>    Understand that the real field of virtual instrumentation is just beginning. Over the next few years, there will be a </a:t>
            </a:r>
            <a:r>
              <a:rPr lang="en-US" altLang="zh-CN" sz="2600" dirty="0">
                <a:solidFill>
                  <a:srgbClr val="FF0000"/>
                </a:solidFill>
                <a:latin typeface="Book Antiqua" pitchFamily="18" charset="0"/>
              </a:rPr>
              <a:t>rash</a:t>
            </a:r>
            <a:r>
              <a:rPr lang="zh-CN" altLang="en-US" sz="2600" b="1" dirty="0">
                <a:solidFill>
                  <a:srgbClr val="0000CC"/>
                </a:solidFill>
                <a:latin typeface="Book Antiqua" pitchFamily="18" charset="0"/>
                <a:ea typeface="楷体_GB2312" pitchFamily="49" charset="-122"/>
              </a:rPr>
              <a:t>（太急速的，鲁莽的，轻率的）</a:t>
            </a:r>
            <a:r>
              <a:rPr lang="en-US" altLang="zh-CN" sz="2600" dirty="0">
                <a:latin typeface="Book Antiqua" pitchFamily="18" charset="0"/>
              </a:rPr>
              <a:t>of </a:t>
            </a:r>
            <a:r>
              <a:rPr lang="en-US" altLang="zh-CN" sz="2600" dirty="0">
                <a:solidFill>
                  <a:srgbClr val="FF0000"/>
                </a:solidFill>
                <a:latin typeface="Book Antiqua" pitchFamily="18" charset="0"/>
              </a:rPr>
              <a:t>subunits</a:t>
            </a:r>
            <a:r>
              <a:rPr lang="zh-CN" altLang="en-US" sz="2600" b="1" dirty="0">
                <a:solidFill>
                  <a:srgbClr val="0000CC"/>
                </a:solidFill>
                <a:latin typeface="Book Antiqua" pitchFamily="18" charset="0"/>
                <a:ea typeface="楷体_GB2312" pitchFamily="49" charset="-122"/>
              </a:rPr>
              <a:t>（子单元，亚组）</a:t>
            </a:r>
            <a:r>
              <a:rPr lang="en-US" altLang="zh-CN" sz="2600" dirty="0">
                <a:latin typeface="Book Antiqua" pitchFamily="18" charset="0"/>
              </a:rPr>
              <a:t>specifically designed for the virtual instrumentation market. These will provide the building blocks for the next generation of field instrumentation and measurement.</a:t>
            </a:r>
          </a:p>
          <a:p>
            <a:pPr>
              <a:spcBef>
                <a:spcPct val="50000"/>
              </a:spcBef>
            </a:pPr>
            <a:r>
              <a:rPr lang="en-US" altLang="zh-CN" sz="2600" b="1" dirty="0" smtClean="0">
                <a:solidFill>
                  <a:srgbClr val="0000CC"/>
                </a:solidFill>
                <a:latin typeface="Book Antiqua" pitchFamily="18" charset="0"/>
                <a:ea typeface="楷体_GB2312" pitchFamily="49" charset="-122"/>
              </a:rPr>
              <a:t>    </a:t>
            </a:r>
            <a:r>
              <a:rPr lang="zh-CN" altLang="zh-CN" sz="2600" b="1" dirty="0" smtClean="0">
                <a:solidFill>
                  <a:srgbClr val="0000CC"/>
                </a:solidFill>
                <a:latin typeface="Book Antiqua" pitchFamily="18" charset="0"/>
                <a:ea typeface="楷体_GB2312" pitchFamily="49" charset="-122"/>
              </a:rPr>
              <a:t>需要</a:t>
            </a:r>
            <a:r>
              <a:rPr lang="zh-CN" altLang="zh-CN" sz="2600" b="1" dirty="0">
                <a:solidFill>
                  <a:srgbClr val="0000CC"/>
                </a:solidFill>
                <a:latin typeface="Book Antiqua" pitchFamily="18" charset="0"/>
                <a:ea typeface="楷体_GB2312" pitchFamily="49" charset="-122"/>
              </a:rPr>
              <a:t>知道，虚拟仪器的真正领域才刚刚开始。在接下来的几年里，将涌现出专门为虚拟仪器市场而设计的大量组件。它们将为下一代的现场仪器和测试提供构建模块</a:t>
            </a:r>
            <a:r>
              <a:rPr lang="zh-CN" altLang="zh-CN" sz="2600" b="1" dirty="0" smtClean="0">
                <a:solidFill>
                  <a:srgbClr val="0000CC"/>
                </a:solidFill>
                <a:latin typeface="Book Antiqua" pitchFamily="18" charset="0"/>
                <a:ea typeface="楷体_GB2312" pitchFamily="49" charset="-122"/>
              </a:rPr>
              <a:t>。</a:t>
            </a:r>
            <a:endParaRPr lang="en-US" altLang="zh-CN" sz="2600" b="1" dirty="0">
              <a:solidFill>
                <a:srgbClr val="0000CC"/>
              </a:solidFill>
              <a:ea typeface="楷体_GB2312" pitchFamily="49" charset="-122"/>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Rectangle 4"/>
          <p:cNvSpPr>
            <a:spLocks noChangeArrowheads="1"/>
          </p:cNvSpPr>
          <p:nvPr/>
        </p:nvSpPr>
        <p:spPr bwMode="auto">
          <a:xfrm>
            <a:off x="76200" y="487363"/>
            <a:ext cx="9144000" cy="5794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pPr algn="ctr"/>
            <a:r>
              <a:rPr lang="en-US" altLang="zh-CN" sz="3200" dirty="0">
                <a:latin typeface="Times New Roman" pitchFamily="18" charset="0"/>
              </a:rPr>
              <a:t>Unit11 </a:t>
            </a:r>
            <a:r>
              <a:rPr lang="en-US" altLang="zh-CN" sz="3200" dirty="0" smtClean="0">
                <a:latin typeface="Times New Roman" pitchFamily="18" charset="0"/>
              </a:rPr>
              <a:t>Virtual </a:t>
            </a:r>
            <a:r>
              <a:rPr lang="en-US" altLang="zh-CN" sz="3200" dirty="0">
                <a:latin typeface="Times New Roman" pitchFamily="18" charset="0"/>
              </a:rPr>
              <a:t>Instrumentation</a:t>
            </a:r>
          </a:p>
        </p:txBody>
      </p:sp>
      <p:pic>
        <p:nvPicPr>
          <p:cNvPr id="12291" name="Picture 7" descr="6T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76350" y="1981200"/>
            <a:ext cx="6477000" cy="3681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301" name="Rectangle 5"/>
          <p:cNvSpPr>
            <a:spLocks noChangeArrowheads="1"/>
          </p:cNvSpPr>
          <p:nvPr/>
        </p:nvSpPr>
        <p:spPr bwMode="auto">
          <a:xfrm>
            <a:off x="457200" y="2057400"/>
            <a:ext cx="8077200" cy="29700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en-US" altLang="zh-CN" sz="2600" dirty="0">
                <a:latin typeface="Book Antiqua" pitchFamily="18" charset="0"/>
              </a:rPr>
              <a:t>    Virtual Instrumentation— </a:t>
            </a:r>
            <a:r>
              <a:rPr lang="en-US" altLang="zh-CN" sz="2600" dirty="0">
                <a:solidFill>
                  <a:srgbClr val="FF0000"/>
                </a:solidFill>
                <a:latin typeface="Book Antiqua" pitchFamily="18" charset="0"/>
              </a:rPr>
              <a:t>a marriage of technologies</a:t>
            </a:r>
            <a:r>
              <a:rPr lang="en-US" altLang="zh-CN" sz="2600" b="1" dirty="0">
                <a:solidFill>
                  <a:srgbClr val="0000CC"/>
                </a:solidFill>
                <a:latin typeface="楷体_GB2312" pitchFamily="49" charset="-122"/>
                <a:ea typeface="楷体_GB2312" pitchFamily="49" charset="-122"/>
              </a:rPr>
              <a:t>(</a:t>
            </a:r>
            <a:r>
              <a:rPr lang="zh-CN" altLang="en-US" sz="2600" b="1" dirty="0">
                <a:solidFill>
                  <a:srgbClr val="0000CC"/>
                </a:solidFill>
                <a:latin typeface="楷体_GB2312" pitchFamily="49" charset="-122"/>
                <a:ea typeface="楷体_GB2312" pitchFamily="49" charset="-122"/>
              </a:rPr>
              <a:t>一种交叉学科的技术</a:t>
            </a:r>
            <a:r>
              <a:rPr lang="en-US" altLang="zh-CN" sz="2600" b="1" dirty="0">
                <a:solidFill>
                  <a:srgbClr val="0000CC"/>
                </a:solidFill>
                <a:latin typeface="楷体_GB2312" pitchFamily="49" charset="-122"/>
                <a:ea typeface="楷体_GB2312" pitchFamily="49" charset="-122"/>
              </a:rPr>
              <a:t>).</a:t>
            </a:r>
            <a:r>
              <a:rPr lang="zh-CN" altLang="en-US" sz="2600" dirty="0">
                <a:latin typeface="Book Antiqua" pitchFamily="18" charset="0"/>
              </a:rPr>
              <a:t> </a:t>
            </a:r>
            <a:r>
              <a:rPr lang="en-US" altLang="zh-CN" sz="2600" dirty="0">
                <a:latin typeface="Book Antiqua" pitchFamily="18" charset="0"/>
              </a:rPr>
              <a:t>What a way to begin the 21st century.</a:t>
            </a:r>
          </a:p>
          <a:p>
            <a:pPr>
              <a:spcBef>
                <a:spcPct val="50000"/>
              </a:spcBef>
            </a:pPr>
            <a:r>
              <a:rPr lang="en-US" altLang="zh-CN" sz="2600" b="1" dirty="0" smtClean="0">
                <a:solidFill>
                  <a:srgbClr val="0000CC"/>
                </a:solidFill>
                <a:latin typeface="楷体_GB2312" pitchFamily="49" charset="-122"/>
                <a:ea typeface="楷体_GB2312" pitchFamily="49" charset="-122"/>
              </a:rPr>
              <a:t>    </a:t>
            </a:r>
            <a:r>
              <a:rPr lang="zh-CN" altLang="zh-CN" sz="2600" b="1" dirty="0" smtClean="0">
                <a:solidFill>
                  <a:srgbClr val="0000CC"/>
                </a:solidFill>
                <a:latin typeface="楷体_GB2312" pitchFamily="49" charset="-122"/>
                <a:ea typeface="楷体_GB2312" pitchFamily="49" charset="-122"/>
              </a:rPr>
              <a:t>虚拟</a:t>
            </a:r>
            <a:r>
              <a:rPr lang="zh-CN" altLang="zh-CN" sz="2600" b="1" dirty="0">
                <a:solidFill>
                  <a:srgbClr val="0000CC"/>
                </a:solidFill>
                <a:latin typeface="楷体_GB2312" pitchFamily="49" charset="-122"/>
                <a:ea typeface="楷体_GB2312" pitchFamily="49" charset="-122"/>
              </a:rPr>
              <a:t>仪器——一种交叉学科的技术。好一个</a:t>
            </a:r>
            <a:r>
              <a:rPr lang="en-US" altLang="zh-CN" sz="2600" b="1" dirty="0">
                <a:solidFill>
                  <a:srgbClr val="0000CC"/>
                </a:solidFill>
                <a:latin typeface="楷体_GB2312" pitchFamily="49" charset="-122"/>
                <a:ea typeface="楷体_GB2312" pitchFamily="49" charset="-122"/>
              </a:rPr>
              <a:t>21</a:t>
            </a:r>
            <a:r>
              <a:rPr lang="zh-CN" altLang="zh-CN" sz="2600" b="1" dirty="0">
                <a:solidFill>
                  <a:srgbClr val="0000CC"/>
                </a:solidFill>
                <a:latin typeface="楷体_GB2312" pitchFamily="49" charset="-122"/>
                <a:ea typeface="楷体_GB2312" pitchFamily="49" charset="-122"/>
              </a:rPr>
              <a:t>世纪的开场方式。</a:t>
            </a:r>
          </a:p>
          <a:p>
            <a:pPr>
              <a:spcBef>
                <a:spcPct val="50000"/>
              </a:spcBef>
            </a:pPr>
            <a:endParaRPr lang="en-US" altLang="zh-CN" sz="2600" b="1" dirty="0">
              <a:solidFill>
                <a:srgbClr val="0000CC"/>
              </a:solidFill>
              <a:latin typeface="楷体_GB2312" pitchFamily="49" charset="-122"/>
              <a:ea typeface="楷体_GB2312" pitchFamily="49" charset="-122"/>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6" name="Rectangle 4"/>
          <p:cNvSpPr>
            <a:spLocks noChangeArrowheads="1"/>
          </p:cNvSpPr>
          <p:nvPr/>
        </p:nvSpPr>
        <p:spPr bwMode="auto">
          <a:xfrm>
            <a:off x="426720" y="1295400"/>
            <a:ext cx="8305800" cy="42934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en-US" altLang="zh-CN" sz="2600" dirty="0">
                <a:solidFill>
                  <a:srgbClr val="000000"/>
                </a:solidFill>
                <a:latin typeface="Book Antiqua" pitchFamily="18" charset="0"/>
                <a:ea typeface="楷体_GB2312" pitchFamily="49" charset="-122"/>
              </a:rPr>
              <a:t>    What is a “</a:t>
            </a:r>
            <a:r>
              <a:rPr lang="en-US" altLang="zh-CN" sz="2600" dirty="0">
                <a:solidFill>
                  <a:srgbClr val="FF0000"/>
                </a:solidFill>
                <a:latin typeface="Book Antiqua" pitchFamily="18" charset="0"/>
                <a:ea typeface="楷体_GB2312" pitchFamily="49" charset="-122"/>
              </a:rPr>
              <a:t>virtual instrument</a:t>
            </a:r>
            <a:r>
              <a:rPr lang="en-US" altLang="zh-CN" sz="2600" dirty="0">
                <a:solidFill>
                  <a:srgbClr val="000000"/>
                </a:solidFill>
                <a:latin typeface="Book Antiqua" pitchFamily="18" charset="0"/>
                <a:ea typeface="楷体_GB2312" pitchFamily="49" charset="-122"/>
              </a:rPr>
              <a:t>?” </a:t>
            </a:r>
            <a:r>
              <a:rPr lang="en-US" altLang="zh-CN" sz="2600" b="1" dirty="0">
                <a:solidFill>
                  <a:srgbClr val="0000CC"/>
                </a:solidFill>
                <a:latin typeface="Book Antiqua" pitchFamily="18" charset="0"/>
                <a:ea typeface="楷体_GB2312" pitchFamily="49" charset="-122"/>
              </a:rPr>
              <a:t>(</a:t>
            </a:r>
            <a:r>
              <a:rPr lang="zh-CN" altLang="en-US" sz="2600" b="1" dirty="0">
                <a:solidFill>
                  <a:srgbClr val="0000CC"/>
                </a:solidFill>
                <a:latin typeface="Book Antiqua" pitchFamily="18" charset="0"/>
                <a:ea typeface="楷体_GB2312" pitchFamily="49" charset="-122"/>
              </a:rPr>
              <a:t>虚拟仪器</a:t>
            </a:r>
            <a:r>
              <a:rPr lang="en-US" altLang="zh-CN" sz="2600" b="1" dirty="0">
                <a:solidFill>
                  <a:srgbClr val="0000CC"/>
                </a:solidFill>
                <a:latin typeface="Book Antiqua" pitchFamily="18" charset="0"/>
                <a:ea typeface="楷体_GB2312" pitchFamily="49" charset="-122"/>
              </a:rPr>
              <a:t>)</a:t>
            </a:r>
            <a:r>
              <a:rPr lang="en-US" altLang="zh-CN" sz="2600" dirty="0">
                <a:solidFill>
                  <a:srgbClr val="000000"/>
                </a:solidFill>
                <a:latin typeface="Book Antiqua" pitchFamily="18" charset="0"/>
                <a:ea typeface="楷体_GB2312" pitchFamily="49" charset="-122"/>
              </a:rPr>
              <a:t>What is a “virtual” anything? A virtual item is one that exists in function, but not in actual form. Does that mean that a virtual  instrument really doesn’t exist? No. It exists, but not in the form that we are used to seeing. OK, so, what’s a virtual instrument?</a:t>
            </a:r>
          </a:p>
          <a:p>
            <a:pPr>
              <a:spcBef>
                <a:spcPct val="50000"/>
              </a:spcBef>
            </a:pPr>
            <a:r>
              <a:rPr lang="en-US" altLang="zh-CN" sz="2400" b="1" dirty="0" smtClean="0">
                <a:solidFill>
                  <a:srgbClr val="0000CC"/>
                </a:solidFill>
                <a:latin typeface="Book Antiqua" pitchFamily="18" charset="0"/>
                <a:ea typeface="楷体_GB2312" pitchFamily="49" charset="-122"/>
              </a:rPr>
              <a:t>    </a:t>
            </a:r>
            <a:r>
              <a:rPr lang="zh-CN" altLang="zh-CN" sz="2400" b="1" dirty="0" smtClean="0">
                <a:solidFill>
                  <a:srgbClr val="0000CC"/>
                </a:solidFill>
                <a:latin typeface="Book Antiqua" pitchFamily="18" charset="0"/>
                <a:ea typeface="楷体_GB2312" pitchFamily="49" charset="-122"/>
              </a:rPr>
              <a:t>什么</a:t>
            </a:r>
            <a:r>
              <a:rPr lang="zh-CN" altLang="zh-CN" sz="2400" b="1" dirty="0">
                <a:solidFill>
                  <a:srgbClr val="0000CC"/>
                </a:solidFill>
                <a:latin typeface="Book Antiqua" pitchFamily="18" charset="0"/>
                <a:ea typeface="楷体_GB2312" pitchFamily="49" charset="-122"/>
              </a:rPr>
              <a:t>是“虚拟仪器”？什么是“虚拟”事物？虚拟事物是其功能存在，而不存在实体的事物。这意味着虚拟仪器真的不存在实体吗？不，它存在，只是不像我们平时所看到的那种形式。好了，那么，什么是虚拟仪器呢？</a:t>
            </a:r>
            <a:endParaRPr lang="en-US" altLang="zh-CN" sz="2400" b="1" dirty="0">
              <a:solidFill>
                <a:srgbClr val="0000CC"/>
              </a:solidFill>
              <a:latin typeface="Book Antiqua" pitchFamily="18" charset="0"/>
              <a:ea typeface="楷体_GB2312" pitchFamily="49" charset="-122"/>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内容占位符 2"/>
          <p:cNvSpPr>
            <a:spLocks noGrp="1"/>
          </p:cNvSpPr>
          <p:nvPr>
            <p:ph idx="1"/>
          </p:nvPr>
        </p:nvSpPr>
        <p:spPr>
          <a:xfrm>
            <a:off x="457200" y="914400"/>
            <a:ext cx="8229600" cy="4572000"/>
          </a:xfrm>
        </p:spPr>
        <p:txBody>
          <a:bodyPr/>
          <a:lstStyle/>
          <a:p>
            <a:pPr marL="0" indent="0" algn="just" eaLnBrk="1" hangingPunct="1">
              <a:lnSpc>
                <a:spcPts val="3500"/>
              </a:lnSpc>
              <a:spcBef>
                <a:spcPct val="50000"/>
              </a:spcBef>
              <a:buFont typeface="Wingdings" pitchFamily="2" charset="2"/>
              <a:buNone/>
            </a:pPr>
            <a:r>
              <a:rPr lang="en-US" altLang="zh-CN" sz="2600" b="0" dirty="0" smtClean="0">
                <a:latin typeface="Book Antiqua" pitchFamily="18" charset="0"/>
              </a:rPr>
              <a:t>    Firstly, a little history. A few hundred years ago, </a:t>
            </a:r>
            <a:r>
              <a:rPr lang="en-US" altLang="zh-CN" sz="2600" b="0" dirty="0" smtClean="0">
                <a:solidFill>
                  <a:srgbClr val="000000"/>
                </a:solidFill>
                <a:latin typeface="Book Antiqua" pitchFamily="18" charset="0"/>
                <a:cs typeface="Times New Roman" pitchFamily="18" charset="0"/>
              </a:rPr>
              <a:t>we didn’t know much of anything electrical. </a:t>
            </a:r>
            <a:r>
              <a:rPr lang="en-US" altLang="zh-CN" sz="2600" b="0" dirty="0" smtClean="0">
                <a:latin typeface="Book Antiqua" pitchFamily="18" charset="0"/>
                <a:cs typeface="Times New Roman" pitchFamily="18" charset="0"/>
              </a:rPr>
              <a:t>Then came the work of Ohm, </a:t>
            </a:r>
            <a:r>
              <a:rPr lang="en-US" altLang="zh-CN" sz="2600" b="0" dirty="0" err="1" smtClean="0">
                <a:latin typeface="Book Antiqua" pitchFamily="18" charset="0"/>
                <a:cs typeface="Times New Roman" pitchFamily="18" charset="0"/>
              </a:rPr>
              <a:t>Oersted</a:t>
            </a:r>
            <a:r>
              <a:rPr lang="en-US" altLang="zh-CN" sz="2600" b="0" dirty="0" smtClean="0">
                <a:latin typeface="Book Antiqua" pitchFamily="18" charset="0"/>
                <a:cs typeface="Times New Roman" pitchFamily="18" charset="0"/>
              </a:rPr>
              <a:t>, Ampere, Watt, and a host of others. We  defined such parameters as voltage, current, and power. And the new field of electricity was born.</a:t>
            </a:r>
            <a:r>
              <a:rPr lang="en-US" altLang="zh-CN" sz="2600" b="0" dirty="0" smtClean="0">
                <a:latin typeface="Times New Roman" pitchFamily="18" charset="0"/>
                <a:cs typeface="Times New Roman" pitchFamily="18" charset="0"/>
              </a:rPr>
              <a:t> </a:t>
            </a:r>
          </a:p>
          <a:p>
            <a:pPr marL="0" indent="0">
              <a:buNone/>
            </a:pPr>
            <a:r>
              <a:rPr lang="en-US" altLang="zh-CN" sz="2400" kern="1200" dirty="0" smtClean="0">
                <a:solidFill>
                  <a:srgbClr val="0000CC"/>
                </a:solidFill>
                <a:latin typeface="Book Antiqua" pitchFamily="18" charset="0"/>
                <a:ea typeface="楷体_GB2312" pitchFamily="49" charset="-122"/>
              </a:rPr>
              <a:t>    </a:t>
            </a:r>
            <a:r>
              <a:rPr lang="zh-CN" altLang="zh-CN" sz="2400" kern="1200" dirty="0" smtClean="0">
                <a:solidFill>
                  <a:srgbClr val="0000CC"/>
                </a:solidFill>
                <a:latin typeface="Book Antiqua" pitchFamily="18" charset="0"/>
                <a:ea typeface="楷体_GB2312" pitchFamily="49" charset="-122"/>
              </a:rPr>
              <a:t>首先</a:t>
            </a:r>
            <a:r>
              <a:rPr lang="zh-CN" altLang="zh-CN" sz="2400" kern="1200" dirty="0">
                <a:solidFill>
                  <a:srgbClr val="0000CC"/>
                </a:solidFill>
                <a:latin typeface="Book Antiqua" pitchFamily="18" charset="0"/>
                <a:ea typeface="楷体_GB2312" pitchFamily="49" charset="-122"/>
              </a:rPr>
              <a:t>，我们看一些历史发展。几百年前，我们不知道任何电子产品。随着欧姆、奥斯特、瓦特以及很多人工作的展开，我们定义了电压、电流和功率等参数，一个全新的电学领域诞生了。</a:t>
            </a: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3" name="Rectangle 5"/>
          <p:cNvSpPr>
            <a:spLocks noChangeArrowheads="1"/>
          </p:cNvSpPr>
          <p:nvPr/>
        </p:nvSpPr>
        <p:spPr bwMode="auto">
          <a:xfrm>
            <a:off x="457200" y="457200"/>
            <a:ext cx="8229600" cy="609397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en-US" altLang="zh-CN" sz="2600" b="1" dirty="0">
                <a:latin typeface="Book Antiqua" pitchFamily="18" charset="0"/>
              </a:rPr>
              <a:t>The electronics age    </a:t>
            </a:r>
            <a:r>
              <a:rPr lang="zh-CN" altLang="en-US" sz="2600" b="1" dirty="0">
                <a:solidFill>
                  <a:srgbClr val="0000CC"/>
                </a:solidFill>
                <a:ea typeface="楷体_GB2312" pitchFamily="49" charset="-122"/>
              </a:rPr>
              <a:t>电子时代</a:t>
            </a:r>
            <a:endParaRPr lang="en-US" altLang="zh-CN" sz="2600" b="1" dirty="0">
              <a:solidFill>
                <a:srgbClr val="0000CC"/>
              </a:solidFill>
              <a:latin typeface="Book Antiqua" pitchFamily="18" charset="0"/>
            </a:endParaRPr>
          </a:p>
          <a:p>
            <a:pPr>
              <a:spcBef>
                <a:spcPct val="50000"/>
              </a:spcBef>
            </a:pPr>
            <a:r>
              <a:rPr lang="en-US" altLang="zh-CN" sz="2600" dirty="0">
                <a:latin typeface="Book Antiqua" pitchFamily="18" charset="0"/>
                <a:ea typeface="楷体_GB2312" pitchFamily="49" charset="-122"/>
              </a:rPr>
              <a:t>    The electronics age began with </a:t>
            </a:r>
            <a:r>
              <a:rPr lang="en-US" altLang="zh-CN" sz="2600" dirty="0">
                <a:solidFill>
                  <a:srgbClr val="FF0000"/>
                </a:solidFill>
                <a:latin typeface="Book Antiqua" pitchFamily="18" charset="0"/>
                <a:ea typeface="楷体_GB2312" pitchFamily="49" charset="-122"/>
              </a:rPr>
              <a:t>vacuum tubes</a:t>
            </a:r>
            <a:r>
              <a:rPr lang="en-US" altLang="zh-CN" sz="2600" b="1" dirty="0">
                <a:solidFill>
                  <a:srgbClr val="0000CC"/>
                </a:solidFill>
                <a:latin typeface="Book Antiqua" pitchFamily="18" charset="0"/>
                <a:ea typeface="楷体_GB2312" pitchFamily="49" charset="-122"/>
              </a:rPr>
              <a:t>(</a:t>
            </a:r>
            <a:r>
              <a:rPr lang="zh-CN" altLang="en-US" sz="2600" b="1" dirty="0">
                <a:solidFill>
                  <a:srgbClr val="0000CC"/>
                </a:solidFill>
                <a:latin typeface="Book Antiqua" pitchFamily="18" charset="0"/>
                <a:ea typeface="楷体_GB2312" pitchFamily="49" charset="-122"/>
              </a:rPr>
              <a:t>电子管</a:t>
            </a:r>
            <a:r>
              <a:rPr lang="en-US" altLang="zh-CN" sz="2600" b="1" dirty="0">
                <a:solidFill>
                  <a:srgbClr val="0000CC"/>
                </a:solidFill>
                <a:latin typeface="Book Antiqua" pitchFamily="18" charset="0"/>
                <a:ea typeface="楷体_GB2312" pitchFamily="49" charset="-122"/>
              </a:rPr>
              <a:t>)</a:t>
            </a:r>
            <a:r>
              <a:rPr lang="en-US" altLang="zh-CN" sz="2600" b="1" dirty="0">
                <a:latin typeface="Book Antiqua" pitchFamily="18" charset="0"/>
                <a:ea typeface="楷体_GB2312" pitchFamily="49" charset="-122"/>
              </a:rPr>
              <a:t>,</a:t>
            </a:r>
            <a:r>
              <a:rPr lang="en-US" altLang="zh-CN" sz="2600" dirty="0">
                <a:latin typeface="Book Antiqua" pitchFamily="18" charset="0"/>
                <a:ea typeface="楷体_GB2312" pitchFamily="49" charset="-122"/>
              </a:rPr>
              <a:t> radios, and then, television. During World War II, a </a:t>
            </a:r>
            <a:r>
              <a:rPr lang="en-US" altLang="zh-CN" sz="2600" dirty="0">
                <a:solidFill>
                  <a:srgbClr val="FF0000"/>
                </a:solidFill>
                <a:latin typeface="Book Antiqua" pitchFamily="18" charset="0"/>
                <a:ea typeface="楷体_GB2312" pitchFamily="49" charset="-122"/>
              </a:rPr>
              <a:t>plethora</a:t>
            </a:r>
            <a:r>
              <a:rPr lang="en-US" altLang="zh-CN" sz="2600" b="1" dirty="0">
                <a:solidFill>
                  <a:srgbClr val="0000CC"/>
                </a:solidFill>
                <a:latin typeface="Book Antiqua" pitchFamily="18" charset="0"/>
                <a:ea typeface="楷体_GB2312" pitchFamily="49" charset="-122"/>
              </a:rPr>
              <a:t>(</a:t>
            </a:r>
            <a:r>
              <a:rPr lang="zh-CN" altLang="en-US" sz="2600" b="1" dirty="0">
                <a:solidFill>
                  <a:srgbClr val="0000CC"/>
                </a:solidFill>
                <a:latin typeface="Book Antiqua" pitchFamily="18" charset="0"/>
                <a:ea typeface="楷体_GB2312" pitchFamily="49" charset="-122"/>
              </a:rPr>
              <a:t>过多、过剩</a:t>
            </a:r>
            <a:r>
              <a:rPr lang="en-US" altLang="zh-CN" sz="2600" b="1" dirty="0">
                <a:solidFill>
                  <a:srgbClr val="0000CC"/>
                </a:solidFill>
                <a:latin typeface="Book Antiqua" pitchFamily="18" charset="0"/>
                <a:ea typeface="楷体_GB2312" pitchFamily="49" charset="-122"/>
              </a:rPr>
              <a:t>)</a:t>
            </a:r>
            <a:r>
              <a:rPr lang="en-US" altLang="zh-CN" sz="2600" dirty="0">
                <a:latin typeface="Book Antiqua" pitchFamily="18" charset="0"/>
                <a:ea typeface="楷体_GB2312" pitchFamily="49" charset="-122"/>
              </a:rPr>
              <a:t> of electronics was developed for the military, changing the course of </a:t>
            </a:r>
            <a:r>
              <a:rPr lang="en-US" altLang="zh-CN" sz="2600" dirty="0">
                <a:solidFill>
                  <a:srgbClr val="FF0000"/>
                </a:solidFill>
                <a:latin typeface="Book Antiqua" pitchFamily="18" charset="0"/>
                <a:ea typeface="楷体_GB2312" pitchFamily="49" charset="-122"/>
              </a:rPr>
              <a:t>navigation</a:t>
            </a:r>
            <a:r>
              <a:rPr lang="en-US" altLang="zh-CN" sz="2600" b="1" dirty="0">
                <a:solidFill>
                  <a:srgbClr val="0000CC"/>
                </a:solidFill>
                <a:latin typeface="Book Antiqua" pitchFamily="18" charset="0"/>
                <a:ea typeface="楷体_GB2312" pitchFamily="49" charset="-122"/>
              </a:rPr>
              <a:t>(</a:t>
            </a:r>
            <a:r>
              <a:rPr lang="zh-CN" altLang="en-US" sz="2600" b="1" dirty="0">
                <a:solidFill>
                  <a:srgbClr val="0000CC"/>
                </a:solidFill>
                <a:latin typeface="Book Antiqua" pitchFamily="18" charset="0"/>
                <a:ea typeface="楷体_GB2312" pitchFamily="49" charset="-122"/>
              </a:rPr>
              <a:t>航行（学）、导航、领航</a:t>
            </a:r>
            <a:r>
              <a:rPr lang="en-US" altLang="zh-CN" sz="2600" b="1" dirty="0">
                <a:solidFill>
                  <a:srgbClr val="0000CC"/>
                </a:solidFill>
                <a:latin typeface="Book Antiqua" pitchFamily="18" charset="0"/>
                <a:ea typeface="楷体_GB2312" pitchFamily="49" charset="-122"/>
              </a:rPr>
              <a:t>)</a:t>
            </a:r>
            <a:r>
              <a:rPr lang="en-US" altLang="zh-CN" sz="2600" dirty="0">
                <a:latin typeface="Book Antiqua" pitchFamily="18" charset="0"/>
                <a:ea typeface="楷体_GB2312" pitchFamily="49" charset="-122"/>
              </a:rPr>
              <a:t>, communications, and control from mechanical and visual to electrical and electronics. We developed instruments to measure the electrical parameters involved.</a:t>
            </a:r>
            <a:endParaRPr lang="en-US" altLang="zh-CN" sz="2600" b="1" dirty="0">
              <a:ea typeface="楷体_GB2312" pitchFamily="49" charset="-122"/>
            </a:endParaRPr>
          </a:p>
          <a:p>
            <a:pPr>
              <a:spcBef>
                <a:spcPct val="50000"/>
              </a:spcBef>
            </a:pPr>
            <a:r>
              <a:rPr lang="en-US" altLang="zh-CN" sz="2600" b="1" dirty="0" smtClean="0">
                <a:solidFill>
                  <a:srgbClr val="0000CC"/>
                </a:solidFill>
                <a:latin typeface="Book Antiqua" pitchFamily="18" charset="0"/>
                <a:ea typeface="楷体_GB2312" pitchFamily="49" charset="-122"/>
              </a:rPr>
              <a:t>        </a:t>
            </a:r>
            <a:r>
              <a:rPr lang="zh-CN" altLang="zh-CN" sz="2600" b="1" dirty="0" smtClean="0">
                <a:solidFill>
                  <a:srgbClr val="0000CC"/>
                </a:solidFill>
                <a:latin typeface="Book Antiqua" pitchFamily="18" charset="0"/>
                <a:ea typeface="楷体_GB2312" pitchFamily="49" charset="-122"/>
              </a:rPr>
              <a:t>随着</a:t>
            </a:r>
            <a:r>
              <a:rPr lang="zh-CN" altLang="zh-CN" sz="2600" b="1" dirty="0">
                <a:solidFill>
                  <a:srgbClr val="0000CC"/>
                </a:solidFill>
                <a:latin typeface="Book Antiqua" pitchFamily="18" charset="0"/>
                <a:ea typeface="楷体_GB2312" pitchFamily="49" charset="-122"/>
              </a:rPr>
              <a:t>电子管，收音机，然后是电视的出现，电子时代到来了。在第二次世界大战期间，过剩的电子器件开发出来用于军事领域，将航海、通信的方向从机械和光学领域改变到电气和电子学领域。我们开发仪器用于测量相关的电参数</a:t>
            </a:r>
            <a:r>
              <a:rPr lang="zh-CN" altLang="zh-CN" sz="2600" b="1" dirty="0" smtClean="0">
                <a:solidFill>
                  <a:srgbClr val="0000CC"/>
                </a:solidFill>
                <a:latin typeface="Book Antiqua" pitchFamily="18" charset="0"/>
                <a:ea typeface="楷体_GB2312" pitchFamily="49" charset="-122"/>
              </a:rPr>
              <a:t>。</a:t>
            </a:r>
            <a:endParaRPr lang="en-US" altLang="zh-CN" sz="2600" b="1" dirty="0">
              <a:solidFill>
                <a:srgbClr val="0000CC"/>
              </a:solidFill>
              <a:ea typeface="楷体_GB2312" pitchFamily="49" charset="-122"/>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5" name="Rectangle 5"/>
          <p:cNvSpPr>
            <a:spLocks noChangeArrowheads="1"/>
          </p:cNvSpPr>
          <p:nvPr/>
        </p:nvSpPr>
        <p:spPr bwMode="auto">
          <a:xfrm>
            <a:off x="454152" y="1295400"/>
            <a:ext cx="8229600" cy="42934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en-US" altLang="zh-CN" sz="2600" dirty="0">
                <a:latin typeface="Book Antiqua" pitchFamily="18" charset="0"/>
              </a:rPr>
              <a:t>    There were some well-known companies associated with our recent history. The names of </a:t>
            </a:r>
            <a:r>
              <a:rPr lang="en-US" altLang="zh-CN" sz="2600" dirty="0">
                <a:solidFill>
                  <a:srgbClr val="FF0000"/>
                </a:solidFill>
                <a:latin typeface="Book Antiqua" pitchFamily="18" charset="0"/>
              </a:rPr>
              <a:t>Simpson</a:t>
            </a:r>
            <a:r>
              <a:rPr lang="en-US" altLang="zh-CN" sz="2600" b="1" dirty="0">
                <a:solidFill>
                  <a:srgbClr val="0000CC"/>
                </a:solidFill>
                <a:latin typeface="楷体_GB2312" pitchFamily="49" charset="-122"/>
                <a:ea typeface="楷体_GB2312" pitchFamily="49" charset="-122"/>
              </a:rPr>
              <a:t>(</a:t>
            </a:r>
            <a:r>
              <a:rPr lang="zh-CN" altLang="en-US" sz="2600" b="1" dirty="0">
                <a:solidFill>
                  <a:srgbClr val="0000CC"/>
                </a:solidFill>
                <a:latin typeface="楷体_GB2312" pitchFamily="49" charset="-122"/>
                <a:ea typeface="楷体_GB2312" pitchFamily="49" charset="-122"/>
              </a:rPr>
              <a:t>美国辛普森仪表公司</a:t>
            </a:r>
            <a:r>
              <a:rPr lang="en-US" altLang="zh-CN" sz="2600" b="1" dirty="0">
                <a:solidFill>
                  <a:srgbClr val="0000CC"/>
                </a:solidFill>
                <a:latin typeface="楷体_GB2312" pitchFamily="49" charset="-122"/>
                <a:ea typeface="楷体_GB2312" pitchFamily="49" charset="-122"/>
              </a:rPr>
              <a:t>)</a:t>
            </a:r>
            <a:r>
              <a:rPr lang="en-US" altLang="zh-CN" sz="2600" dirty="0">
                <a:solidFill>
                  <a:srgbClr val="0000CC"/>
                </a:solidFill>
                <a:latin typeface="楷体_GB2312" pitchFamily="49" charset="-122"/>
                <a:ea typeface="楷体_GB2312" pitchFamily="49" charset="-122"/>
              </a:rPr>
              <a:t>,</a:t>
            </a:r>
            <a:r>
              <a:rPr lang="en-US" altLang="zh-CN" sz="2600" dirty="0">
                <a:latin typeface="Book Antiqua" pitchFamily="18" charset="0"/>
              </a:rPr>
              <a:t>Westin, Ferris, Fluke, </a:t>
            </a:r>
            <a:r>
              <a:rPr lang="en-US" altLang="zh-CN" sz="2600" dirty="0">
                <a:solidFill>
                  <a:srgbClr val="FF0000"/>
                </a:solidFill>
                <a:latin typeface="Book Antiqua" pitchFamily="18" charset="0"/>
              </a:rPr>
              <a:t>RCA</a:t>
            </a:r>
            <a:r>
              <a:rPr lang="en-US" altLang="zh-CN" sz="2600" b="1" dirty="0">
                <a:solidFill>
                  <a:srgbClr val="0000CC"/>
                </a:solidFill>
                <a:latin typeface="楷体_GB2312" pitchFamily="49" charset="-122"/>
                <a:ea typeface="楷体_GB2312" pitchFamily="49" charset="-122"/>
              </a:rPr>
              <a:t>(</a:t>
            </a:r>
            <a:r>
              <a:rPr lang="zh-CN" altLang="en-US" sz="2600" b="1" dirty="0">
                <a:solidFill>
                  <a:srgbClr val="0000CC"/>
                </a:solidFill>
                <a:latin typeface="楷体_GB2312" pitchFamily="49" charset="-122"/>
                <a:ea typeface="楷体_GB2312" pitchFamily="49" charset="-122"/>
              </a:rPr>
              <a:t>美国无线电公司</a:t>
            </a:r>
            <a:r>
              <a:rPr lang="en-US" altLang="zh-CN" sz="2600" b="1" dirty="0">
                <a:solidFill>
                  <a:srgbClr val="0000CC"/>
                </a:solidFill>
                <a:latin typeface="楷体_GB2312" pitchFamily="49" charset="-122"/>
                <a:ea typeface="楷体_GB2312" pitchFamily="49" charset="-122"/>
              </a:rPr>
              <a:t>),</a:t>
            </a:r>
            <a:r>
              <a:rPr lang="en-US" altLang="zh-CN" sz="2600" dirty="0">
                <a:latin typeface="Book Antiqua" pitchFamily="18" charset="0"/>
              </a:rPr>
              <a:t> </a:t>
            </a:r>
            <a:r>
              <a:rPr lang="en-US" altLang="zh-CN" sz="2600" dirty="0" err="1">
                <a:latin typeface="Book Antiqua" pitchFamily="18" charset="0"/>
              </a:rPr>
              <a:t>DuMont</a:t>
            </a:r>
            <a:r>
              <a:rPr lang="en-US" altLang="zh-CN" sz="2600" dirty="0">
                <a:latin typeface="Book Antiqua" pitchFamily="18" charset="0"/>
              </a:rPr>
              <a:t>, and, of course, </a:t>
            </a:r>
            <a:r>
              <a:rPr lang="en-US" altLang="zh-CN" sz="2600" dirty="0">
                <a:solidFill>
                  <a:srgbClr val="FF0000"/>
                </a:solidFill>
                <a:latin typeface="Book Antiqua" pitchFamily="18" charset="0"/>
              </a:rPr>
              <a:t>Hewlett Packard</a:t>
            </a:r>
            <a:r>
              <a:rPr lang="en-US" altLang="zh-CN" sz="2600" dirty="0">
                <a:latin typeface="Book Antiqua" pitchFamily="18" charset="0"/>
              </a:rPr>
              <a:t> </a:t>
            </a:r>
            <a:r>
              <a:rPr lang="en-US" altLang="zh-CN" sz="2600" b="1" dirty="0">
                <a:solidFill>
                  <a:srgbClr val="0000CC"/>
                </a:solidFill>
                <a:latin typeface="楷体_GB2312" pitchFamily="49" charset="-122"/>
                <a:ea typeface="楷体_GB2312" pitchFamily="49" charset="-122"/>
              </a:rPr>
              <a:t>(</a:t>
            </a:r>
            <a:r>
              <a:rPr lang="zh-CN" altLang="en-US" sz="2600" b="1" dirty="0">
                <a:solidFill>
                  <a:srgbClr val="0000CC"/>
                </a:solidFill>
                <a:latin typeface="楷体_GB2312" pitchFamily="49" charset="-122"/>
                <a:ea typeface="楷体_GB2312" pitchFamily="49" charset="-122"/>
              </a:rPr>
              <a:t>美国无线电公司</a:t>
            </a:r>
            <a:r>
              <a:rPr lang="en-US" altLang="zh-CN" sz="2600" b="1" dirty="0">
                <a:solidFill>
                  <a:srgbClr val="0000CC"/>
                </a:solidFill>
                <a:latin typeface="楷体_GB2312" pitchFamily="49" charset="-122"/>
                <a:ea typeface="楷体_GB2312" pitchFamily="49" charset="-122"/>
              </a:rPr>
              <a:t>)</a:t>
            </a:r>
            <a:r>
              <a:rPr lang="en-US" altLang="zh-CN" sz="2600" dirty="0">
                <a:latin typeface="Book Antiqua" pitchFamily="18" charset="0"/>
              </a:rPr>
              <a:t>are firmly embedded in our instrumentation </a:t>
            </a:r>
            <a:r>
              <a:rPr lang="en-US" altLang="zh-CN" sz="2600" dirty="0">
                <a:solidFill>
                  <a:srgbClr val="FF0000"/>
                </a:solidFill>
                <a:latin typeface="Book Antiqua" pitchFamily="18" charset="0"/>
              </a:rPr>
              <a:t>lore</a:t>
            </a:r>
            <a:r>
              <a:rPr lang="en-US" altLang="zh-CN" sz="2600" dirty="0">
                <a:latin typeface="Book Antiqua" pitchFamily="18" charset="0"/>
              </a:rPr>
              <a:t> </a:t>
            </a:r>
            <a:r>
              <a:rPr lang="zh-CN" altLang="en-US" sz="2600" b="1" dirty="0">
                <a:solidFill>
                  <a:srgbClr val="0000CC"/>
                </a:solidFill>
                <a:latin typeface="Book Antiqua" pitchFamily="18" charset="0"/>
                <a:ea typeface="楷体_GB2312" pitchFamily="49" charset="-122"/>
              </a:rPr>
              <a:t>（</a:t>
            </a:r>
            <a:r>
              <a:rPr lang="zh-CN" altLang="zh-CN" sz="2600" b="1" dirty="0">
                <a:solidFill>
                  <a:srgbClr val="0000CC"/>
                </a:solidFill>
                <a:latin typeface="Book Antiqua" pitchFamily="18" charset="0"/>
                <a:ea typeface="楷体_GB2312" pitchFamily="49" charset="-122"/>
              </a:rPr>
              <a:t>学问和传统</a:t>
            </a:r>
            <a:r>
              <a:rPr lang="zh-CN" altLang="en-US" sz="2600" b="1" dirty="0">
                <a:solidFill>
                  <a:srgbClr val="0000CC"/>
                </a:solidFill>
                <a:latin typeface="Book Antiqua" pitchFamily="18" charset="0"/>
                <a:ea typeface="楷体_GB2312" pitchFamily="49" charset="-122"/>
              </a:rPr>
              <a:t>）</a:t>
            </a:r>
            <a:r>
              <a:rPr lang="en-US" altLang="zh-CN" sz="2600" dirty="0"/>
              <a:t>.</a:t>
            </a:r>
          </a:p>
          <a:p>
            <a:pPr>
              <a:spcBef>
                <a:spcPct val="50000"/>
              </a:spcBef>
            </a:pPr>
            <a:r>
              <a:rPr lang="en-US" altLang="zh-CN" sz="2600" b="1" dirty="0" smtClean="0">
                <a:solidFill>
                  <a:srgbClr val="0000CC"/>
                </a:solidFill>
                <a:latin typeface="楷体_GB2312" pitchFamily="49" charset="-122"/>
                <a:ea typeface="楷体_GB2312" pitchFamily="49" charset="-122"/>
              </a:rPr>
              <a:t>    </a:t>
            </a:r>
            <a:r>
              <a:rPr lang="zh-CN" altLang="zh-CN" sz="2600" b="1" dirty="0" smtClean="0">
                <a:solidFill>
                  <a:srgbClr val="0000CC"/>
                </a:solidFill>
                <a:latin typeface="楷体_GB2312" pitchFamily="49" charset="-122"/>
                <a:ea typeface="楷体_GB2312" pitchFamily="49" charset="-122"/>
              </a:rPr>
              <a:t>在</a:t>
            </a:r>
            <a:r>
              <a:rPr lang="zh-CN" altLang="zh-CN" sz="2600" b="1" dirty="0">
                <a:solidFill>
                  <a:srgbClr val="0000CC"/>
                </a:solidFill>
                <a:latin typeface="楷体_GB2312" pitchFamily="49" charset="-122"/>
                <a:ea typeface="楷体_GB2312" pitchFamily="49" charset="-122"/>
              </a:rPr>
              <a:t>近代历史上有一些著名的公司。辛普森，威斯汀，菲利斯，福禄克，</a:t>
            </a:r>
            <a:r>
              <a:rPr lang="en-US" altLang="zh-CN" sz="2600" b="1" dirty="0">
                <a:solidFill>
                  <a:srgbClr val="0000CC"/>
                </a:solidFill>
                <a:latin typeface="楷体_GB2312" pitchFamily="49" charset="-122"/>
                <a:ea typeface="楷体_GB2312" pitchFamily="49" charset="-122"/>
              </a:rPr>
              <a:t>RCA</a:t>
            </a:r>
            <a:r>
              <a:rPr lang="zh-CN" altLang="zh-CN" sz="2600" b="1" dirty="0">
                <a:solidFill>
                  <a:srgbClr val="0000CC"/>
                </a:solidFill>
                <a:latin typeface="楷体_GB2312" pitchFamily="49" charset="-122"/>
                <a:ea typeface="楷体_GB2312" pitchFamily="49" charset="-122"/>
              </a:rPr>
              <a:t>（美国无线电公司），杜蒙特，当然还有惠普，这些名字深深地嵌入在我们的仪表学科中。</a:t>
            </a:r>
            <a:endParaRPr lang="en-US" altLang="zh-CN" sz="2600" b="1" dirty="0">
              <a:solidFill>
                <a:srgbClr val="0000CC"/>
              </a:solidFill>
              <a:latin typeface="楷体_GB2312" pitchFamily="49" charset="-122"/>
              <a:ea typeface="楷体_GB2312" pitchFamily="49" charset="-122"/>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9" name="Rectangle 5"/>
          <p:cNvSpPr>
            <a:spLocks noChangeArrowheads="1"/>
          </p:cNvSpPr>
          <p:nvPr/>
        </p:nvSpPr>
        <p:spPr bwMode="auto">
          <a:xfrm>
            <a:off x="457200" y="533400"/>
            <a:ext cx="8153400" cy="56630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en-US" altLang="zh-CN" sz="2600" dirty="0">
                <a:latin typeface="Book Antiqua" pitchFamily="18" charset="0"/>
              </a:rPr>
              <a:t>We must not forget others such as </a:t>
            </a:r>
            <a:r>
              <a:rPr lang="en-US" altLang="zh-CN" sz="2600" dirty="0">
                <a:solidFill>
                  <a:srgbClr val="FF0000"/>
                </a:solidFill>
                <a:latin typeface="Book Antiqua" pitchFamily="18" charset="0"/>
              </a:rPr>
              <a:t>Tektronix</a:t>
            </a:r>
            <a:r>
              <a:rPr lang="en-US" altLang="zh-CN" sz="2600" b="1" dirty="0">
                <a:solidFill>
                  <a:srgbClr val="0000CC"/>
                </a:solidFill>
                <a:latin typeface="楷体_GB2312" pitchFamily="49" charset="-122"/>
                <a:ea typeface="楷体_GB2312" pitchFamily="49" charset="-122"/>
              </a:rPr>
              <a:t>(</a:t>
            </a:r>
            <a:r>
              <a:rPr lang="zh-CN" altLang="en-US" sz="2600" b="1" dirty="0">
                <a:solidFill>
                  <a:srgbClr val="0000CC"/>
                </a:solidFill>
                <a:latin typeface="楷体_GB2312" pitchFamily="49" charset="-122"/>
                <a:ea typeface="楷体_GB2312" pitchFamily="49" charset="-122"/>
              </a:rPr>
              <a:t>美国泰克公司</a:t>
            </a:r>
            <a:r>
              <a:rPr lang="en-US" altLang="zh-CN" sz="2600" b="1" dirty="0">
                <a:solidFill>
                  <a:srgbClr val="0000CC"/>
                </a:solidFill>
                <a:latin typeface="楷体_GB2312" pitchFamily="49" charset="-122"/>
                <a:ea typeface="楷体_GB2312" pitchFamily="49" charset="-122"/>
              </a:rPr>
              <a:t>)</a:t>
            </a:r>
            <a:r>
              <a:rPr lang="en-US" altLang="zh-CN" sz="2600" dirty="0">
                <a:latin typeface="Book Antiqua" pitchFamily="18" charset="0"/>
              </a:rPr>
              <a:t>, </a:t>
            </a:r>
            <a:r>
              <a:rPr lang="en-US" altLang="zh-CN" sz="2600" dirty="0" err="1">
                <a:solidFill>
                  <a:srgbClr val="FF0000"/>
                </a:solidFill>
                <a:latin typeface="Book Antiqua" pitchFamily="18" charset="0"/>
              </a:rPr>
              <a:t>Keithley</a:t>
            </a:r>
            <a:r>
              <a:rPr lang="en-US" altLang="zh-CN" sz="2600" b="1" dirty="0">
                <a:solidFill>
                  <a:srgbClr val="0000CC"/>
                </a:solidFill>
                <a:latin typeface="楷体_GB2312" pitchFamily="49" charset="-122"/>
                <a:ea typeface="楷体_GB2312" pitchFamily="49" charset="-122"/>
              </a:rPr>
              <a:t>(</a:t>
            </a:r>
            <a:r>
              <a:rPr lang="zh-CN" altLang="en-US" sz="2600" b="1" dirty="0">
                <a:solidFill>
                  <a:srgbClr val="0000CC"/>
                </a:solidFill>
                <a:latin typeface="楷体_GB2312" pitchFamily="49" charset="-122"/>
                <a:ea typeface="楷体_GB2312" pitchFamily="49" charset="-122"/>
              </a:rPr>
              <a:t>美国吉时利仪器公司</a:t>
            </a:r>
            <a:r>
              <a:rPr lang="en-US" altLang="zh-CN" sz="2600" b="1" dirty="0">
                <a:solidFill>
                  <a:srgbClr val="0000CC"/>
                </a:solidFill>
                <a:latin typeface="楷体_GB2312" pitchFamily="49" charset="-122"/>
                <a:ea typeface="楷体_GB2312" pitchFamily="49" charset="-122"/>
              </a:rPr>
              <a:t>)</a:t>
            </a:r>
            <a:r>
              <a:rPr lang="en-US" altLang="zh-CN" sz="2600" dirty="0">
                <a:latin typeface="Book Antiqua" pitchFamily="18" charset="0"/>
              </a:rPr>
              <a:t>, </a:t>
            </a:r>
            <a:r>
              <a:rPr lang="en-US" altLang="zh-CN" sz="2600" dirty="0">
                <a:solidFill>
                  <a:srgbClr val="FF0000"/>
                </a:solidFill>
                <a:latin typeface="Book Antiqua" pitchFamily="18" charset="0"/>
              </a:rPr>
              <a:t>General Radio</a:t>
            </a:r>
            <a:r>
              <a:rPr lang="en-US" altLang="zh-CN" sz="2600" b="1" dirty="0">
                <a:solidFill>
                  <a:srgbClr val="0000CC"/>
                </a:solidFill>
                <a:latin typeface="楷体_GB2312" pitchFamily="49" charset="-122"/>
                <a:ea typeface="楷体_GB2312" pitchFamily="49" charset="-122"/>
              </a:rPr>
              <a:t>(</a:t>
            </a:r>
            <a:r>
              <a:rPr lang="zh-CN" altLang="en-US" sz="2600" b="1" dirty="0">
                <a:solidFill>
                  <a:srgbClr val="0000CC"/>
                </a:solidFill>
                <a:latin typeface="楷体_GB2312" pitchFamily="49" charset="-122"/>
                <a:ea typeface="楷体_GB2312" pitchFamily="49" charset="-122"/>
              </a:rPr>
              <a:t>英国一家电子监测装备公司</a:t>
            </a:r>
            <a:r>
              <a:rPr lang="en-US" altLang="zh-CN" sz="2600" b="1" dirty="0">
                <a:solidFill>
                  <a:srgbClr val="0000CC"/>
                </a:solidFill>
                <a:latin typeface="楷体_GB2312" pitchFamily="49" charset="-122"/>
                <a:ea typeface="楷体_GB2312" pitchFamily="49" charset="-122"/>
              </a:rPr>
              <a:t>)</a:t>
            </a:r>
            <a:r>
              <a:rPr lang="en-US" altLang="zh-CN" sz="2600" b="1" dirty="0">
                <a:latin typeface="楷体_GB2312" pitchFamily="49" charset="-122"/>
                <a:ea typeface="楷体_GB2312" pitchFamily="49" charset="-122"/>
              </a:rPr>
              <a:t>(</a:t>
            </a:r>
            <a:r>
              <a:rPr lang="en-US" altLang="zh-CN" sz="2600" dirty="0">
                <a:latin typeface="Book Antiqua" pitchFamily="18" charset="0"/>
              </a:rPr>
              <a:t>later </a:t>
            </a:r>
            <a:r>
              <a:rPr lang="en-US" altLang="zh-CN" sz="2600" dirty="0" err="1">
                <a:latin typeface="Book Antiqua" pitchFamily="18" charset="0"/>
              </a:rPr>
              <a:t>GenRad</a:t>
            </a:r>
            <a:r>
              <a:rPr lang="en-US" altLang="zh-CN" sz="2600" dirty="0">
                <a:latin typeface="Book Antiqua" pitchFamily="18" charset="0"/>
              </a:rPr>
              <a:t>), and </a:t>
            </a:r>
            <a:r>
              <a:rPr lang="en-US" altLang="zh-CN" sz="2600" dirty="0">
                <a:solidFill>
                  <a:srgbClr val="FF0000"/>
                </a:solidFill>
                <a:latin typeface="Book Antiqua" pitchFamily="18" charset="0"/>
              </a:rPr>
              <a:t>General Electric</a:t>
            </a:r>
            <a:r>
              <a:rPr lang="en-US" altLang="zh-CN" sz="2600" b="1" dirty="0">
                <a:solidFill>
                  <a:srgbClr val="0000CC"/>
                </a:solidFill>
                <a:latin typeface="楷体_GB2312" pitchFamily="49" charset="-122"/>
                <a:ea typeface="楷体_GB2312" pitchFamily="49" charset="-122"/>
              </a:rPr>
              <a:t>(</a:t>
            </a:r>
            <a:r>
              <a:rPr lang="zh-CN" altLang="en-US" sz="2600" b="1" dirty="0">
                <a:solidFill>
                  <a:srgbClr val="0000CC"/>
                </a:solidFill>
                <a:latin typeface="楷体_GB2312" pitchFamily="49" charset="-122"/>
                <a:ea typeface="楷体_GB2312" pitchFamily="49" charset="-122"/>
              </a:rPr>
              <a:t>美国通用电气公司</a:t>
            </a:r>
            <a:r>
              <a:rPr lang="en-US" altLang="zh-CN" sz="2600" b="1" dirty="0">
                <a:solidFill>
                  <a:srgbClr val="0000CC"/>
                </a:solidFill>
                <a:latin typeface="楷体_GB2312" pitchFamily="49" charset="-122"/>
                <a:ea typeface="楷体_GB2312" pitchFamily="49" charset="-122"/>
              </a:rPr>
              <a:t>)</a:t>
            </a:r>
            <a:r>
              <a:rPr lang="en-US" altLang="zh-CN" sz="2600" dirty="0">
                <a:latin typeface="Book Antiqua" pitchFamily="18" charset="0"/>
              </a:rPr>
              <a:t>, although these are only a handful of the avalanche of </a:t>
            </a:r>
            <a:r>
              <a:rPr lang="en-US" altLang="zh-CN" sz="2600" dirty="0" err="1">
                <a:latin typeface="Book Antiqua" pitchFamily="18" charset="0"/>
              </a:rPr>
              <a:t>instrmentation</a:t>
            </a:r>
            <a:r>
              <a:rPr lang="en-US" altLang="zh-CN" sz="2600" dirty="0">
                <a:latin typeface="Book Antiqua" pitchFamily="18" charset="0"/>
              </a:rPr>
              <a:t> makers that represent our heritage.</a:t>
            </a:r>
            <a:r>
              <a:rPr lang="en-US" altLang="zh-CN" sz="2600" b="1" dirty="0">
                <a:latin typeface="Book Antiqua" pitchFamily="18" charset="0"/>
              </a:rPr>
              <a:t> </a:t>
            </a:r>
            <a:r>
              <a:rPr lang="en-US" altLang="zh-CN" sz="2600" dirty="0">
                <a:latin typeface="Book Antiqua" pitchFamily="18" charset="0"/>
              </a:rPr>
              <a:t> We grew up, even from our college days, surrounded by these company names. </a:t>
            </a:r>
          </a:p>
          <a:p>
            <a:pPr>
              <a:spcBef>
                <a:spcPct val="50000"/>
              </a:spcBef>
            </a:pPr>
            <a:r>
              <a:rPr lang="zh-CN" altLang="zh-CN" sz="2600" b="1" dirty="0">
                <a:solidFill>
                  <a:srgbClr val="0000CC"/>
                </a:solidFill>
                <a:latin typeface="楷体_GB2312" pitchFamily="49" charset="-122"/>
                <a:ea typeface="楷体_GB2312" pitchFamily="49" charset="-122"/>
              </a:rPr>
              <a:t>我们也不会忘记其他一些名字，如泰克，吉时利，通用无线电（后来称为</a:t>
            </a:r>
            <a:r>
              <a:rPr lang="en-US" altLang="zh-CN" sz="2600" b="1" dirty="0" err="1">
                <a:solidFill>
                  <a:srgbClr val="0000CC"/>
                </a:solidFill>
                <a:latin typeface="楷体_GB2312" pitchFamily="49" charset="-122"/>
                <a:ea typeface="楷体_GB2312" pitchFamily="49" charset="-122"/>
              </a:rPr>
              <a:t>GenRad</a:t>
            </a:r>
            <a:r>
              <a:rPr lang="zh-CN" altLang="zh-CN" sz="2600" b="1" dirty="0">
                <a:solidFill>
                  <a:srgbClr val="0000CC"/>
                </a:solidFill>
                <a:latin typeface="楷体_GB2312" pitchFamily="49" charset="-122"/>
                <a:ea typeface="楷体_GB2312" pitchFamily="49" charset="-122"/>
              </a:rPr>
              <a:t>尖锐），还有通用电气，虽然这里只列出了很少的一些仪器制造商，但他们势如破竹，代表了我们仪器发展的里程。从大学时代起，我们的成长就伴随着这些公司的名字</a:t>
            </a:r>
            <a:r>
              <a:rPr lang="zh-CN" altLang="zh-CN" sz="2800" dirty="0"/>
              <a:t>。</a:t>
            </a:r>
            <a:endParaRPr lang="zh-CN" altLang="en-US" sz="2600" b="1" dirty="0">
              <a:solidFill>
                <a:srgbClr val="0000CC"/>
              </a:solidFill>
              <a:ea typeface="楷体_GB2312" pitchFamily="49" charset="-122"/>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5" name="Rectangle 5"/>
          <p:cNvSpPr>
            <a:spLocks noChangeArrowheads="1"/>
          </p:cNvSpPr>
          <p:nvPr/>
        </p:nvSpPr>
        <p:spPr bwMode="auto">
          <a:xfrm>
            <a:off x="304800" y="457200"/>
            <a:ext cx="8610600" cy="62632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en-US" altLang="zh-CN" sz="2600" b="1" dirty="0">
                <a:latin typeface="Book Antiqua" pitchFamily="18" charset="0"/>
              </a:rPr>
              <a:t>Division of labor   </a:t>
            </a:r>
            <a:r>
              <a:rPr lang="zh-CN" altLang="en-US" sz="2600" b="1" dirty="0">
                <a:solidFill>
                  <a:srgbClr val="0000CC"/>
                </a:solidFill>
                <a:ea typeface="楷体_GB2312" pitchFamily="49" charset="-122"/>
              </a:rPr>
              <a:t>劳动力分工</a:t>
            </a:r>
            <a:endParaRPr lang="en-US" altLang="zh-CN" sz="2600" b="1" dirty="0">
              <a:solidFill>
                <a:srgbClr val="0000CC"/>
              </a:solidFill>
              <a:latin typeface="Book Antiqua" pitchFamily="18" charset="0"/>
            </a:endParaRPr>
          </a:p>
          <a:p>
            <a:pPr>
              <a:spcBef>
                <a:spcPct val="50000"/>
              </a:spcBef>
            </a:pPr>
            <a:r>
              <a:rPr lang="en-US" altLang="zh-CN" sz="2600" dirty="0">
                <a:latin typeface="Book Antiqua" pitchFamily="18" charset="0"/>
              </a:rPr>
              <a:t>    There were concurrent developments in other fields. The biggest ones were in the computer field. Capacity increased while size decreased.</a:t>
            </a:r>
            <a:r>
              <a:rPr lang="en-US" altLang="zh-CN" sz="2600" dirty="0"/>
              <a:t> </a:t>
            </a:r>
            <a:r>
              <a:rPr lang="en-US" altLang="zh-CN" sz="2600" dirty="0">
                <a:latin typeface="Book Antiqua" pitchFamily="18" charset="0"/>
              </a:rPr>
              <a:t>But the two fields, instrumentation and computers, remained separate. Then, the microprocessor was developed, and computational size, cost, and power </a:t>
            </a:r>
            <a:r>
              <a:rPr lang="en-US" altLang="zh-CN" sz="2600" dirty="0">
                <a:solidFill>
                  <a:srgbClr val="FF0000"/>
                </a:solidFill>
                <a:latin typeface="Book Antiqua" pitchFamily="18" charset="0"/>
              </a:rPr>
              <a:t>dissipation</a:t>
            </a:r>
            <a:r>
              <a:rPr lang="zh-CN" altLang="en-US" sz="2600" b="1" dirty="0">
                <a:solidFill>
                  <a:srgbClr val="0000CC"/>
                </a:solidFill>
                <a:latin typeface="Book Antiqua" pitchFamily="18" charset="0"/>
                <a:ea typeface="楷体_GB2312" pitchFamily="49" charset="-122"/>
              </a:rPr>
              <a:t>（损耗，耗散）</a:t>
            </a:r>
            <a:r>
              <a:rPr lang="en-US" altLang="zh-CN" sz="2600" dirty="0">
                <a:solidFill>
                  <a:srgbClr val="FF0000"/>
                </a:solidFill>
                <a:latin typeface="Book Antiqua" pitchFamily="18" charset="0"/>
              </a:rPr>
              <a:t>plummet</a:t>
            </a:r>
            <a:r>
              <a:rPr lang="en-US" altLang="zh-CN" sz="2600" dirty="0">
                <a:latin typeface="Book Antiqua" pitchFamily="18" charset="0"/>
              </a:rPr>
              <a:t>ed </a:t>
            </a:r>
            <a:r>
              <a:rPr lang="zh-CN" altLang="en-US" sz="2600" b="1" dirty="0">
                <a:solidFill>
                  <a:srgbClr val="0000CC"/>
                </a:solidFill>
                <a:latin typeface="Book Antiqua" pitchFamily="18" charset="0"/>
                <a:ea typeface="楷体_GB2312" pitchFamily="49" charset="-122"/>
              </a:rPr>
              <a:t>（直落下，骤然跌落）</a:t>
            </a:r>
            <a:r>
              <a:rPr lang="en-US" altLang="zh-CN" sz="2600" dirty="0">
                <a:latin typeface="Book Antiqua" pitchFamily="18" charset="0"/>
              </a:rPr>
              <a:t>, allowing pieces of computers to fit into other devices.</a:t>
            </a:r>
            <a:endParaRPr lang="en-US" altLang="zh-CN" sz="2600" b="1" dirty="0">
              <a:latin typeface="Book Antiqua" pitchFamily="18" charset="0"/>
              <a:ea typeface="楷体_GB2312" pitchFamily="49" charset="-122"/>
            </a:endParaRPr>
          </a:p>
          <a:p>
            <a:pPr>
              <a:spcBef>
                <a:spcPct val="50000"/>
              </a:spcBef>
            </a:pPr>
            <a:r>
              <a:rPr lang="en-US" altLang="zh-CN" sz="2600" b="1" dirty="0" smtClean="0">
                <a:solidFill>
                  <a:srgbClr val="0000CC"/>
                </a:solidFill>
                <a:latin typeface="Book Antiqua" pitchFamily="18" charset="0"/>
                <a:ea typeface="楷体_GB2312" pitchFamily="49" charset="-122"/>
              </a:rPr>
              <a:t>    </a:t>
            </a:r>
            <a:r>
              <a:rPr lang="zh-CN" altLang="zh-CN" sz="2600" b="1" dirty="0" smtClean="0">
                <a:solidFill>
                  <a:srgbClr val="0000CC"/>
                </a:solidFill>
                <a:latin typeface="Book Antiqua" pitchFamily="18" charset="0"/>
                <a:ea typeface="楷体_GB2312" pitchFamily="49" charset="-122"/>
              </a:rPr>
              <a:t>几</a:t>
            </a:r>
            <a:r>
              <a:rPr lang="zh-CN" altLang="zh-CN" sz="2600" b="1" dirty="0">
                <a:solidFill>
                  <a:srgbClr val="0000CC"/>
                </a:solidFill>
                <a:latin typeface="Book Antiqua" pitchFamily="18" charset="0"/>
                <a:ea typeface="楷体_GB2312" pitchFamily="49" charset="-122"/>
              </a:rPr>
              <a:t>个其他的学科领域在同时发展，最大的一个是计算机领域。计算机存储容量提高，而尺寸不断减小。但仪器和计算机两个领域一直保持独立发展。然而，随着微处理器的发展，计算机的尺寸、成本和能耗不断下降，允许将计算机芯片嵌入到其他设备中。</a:t>
            </a:r>
            <a:endParaRPr lang="en-US" altLang="zh-CN" sz="2600" b="1" dirty="0">
              <a:solidFill>
                <a:srgbClr val="0000CC"/>
              </a:solidFill>
              <a:latin typeface="Book Antiqua" pitchFamily="18" charset="0"/>
              <a:ea typeface="楷体_GB2312" pitchFamily="49" charset="-122"/>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7" name="Rectangle 5"/>
          <p:cNvSpPr>
            <a:spLocks noChangeArrowheads="1"/>
          </p:cNvSpPr>
          <p:nvPr/>
        </p:nvSpPr>
        <p:spPr bwMode="auto">
          <a:xfrm>
            <a:off x="545592" y="1905000"/>
            <a:ext cx="8382000" cy="27699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en-US" altLang="zh-CN" sz="2600" dirty="0">
                <a:latin typeface="Book Antiqua" pitchFamily="18" charset="0"/>
              </a:rPr>
              <a:t>    </a:t>
            </a:r>
            <a:endParaRPr lang="en-US" altLang="zh-CN" sz="2600" dirty="0" smtClean="0">
              <a:latin typeface="Book Antiqua" pitchFamily="18" charset="0"/>
            </a:endParaRPr>
          </a:p>
          <a:p>
            <a:r>
              <a:rPr lang="en-US" altLang="zh-CN" sz="2600" dirty="0" smtClean="0">
                <a:latin typeface="Book Antiqua" pitchFamily="18" charset="0"/>
              </a:rPr>
              <a:t>There </a:t>
            </a:r>
            <a:r>
              <a:rPr lang="en-US" altLang="zh-CN" sz="2600" dirty="0">
                <a:latin typeface="Book Antiqua" pitchFamily="18" charset="0"/>
              </a:rPr>
              <a:t>were transducer linearizers, Fourier transformers, graphing and display drivers, and similar single- and limited-purpose devices. </a:t>
            </a:r>
            <a:endParaRPr lang="en-US" altLang="zh-CN" sz="2600" dirty="0" smtClean="0">
              <a:latin typeface="Book Antiqua" pitchFamily="18" charset="0"/>
            </a:endParaRPr>
          </a:p>
          <a:p>
            <a:pPr>
              <a:spcBef>
                <a:spcPct val="50000"/>
              </a:spcBef>
            </a:pPr>
            <a:r>
              <a:rPr lang="zh-CN" altLang="zh-CN" sz="2600" b="1" dirty="0">
                <a:solidFill>
                  <a:srgbClr val="0000CC"/>
                </a:solidFill>
                <a:latin typeface="Book Antiqua" pitchFamily="18" charset="0"/>
                <a:ea typeface="楷体_GB2312" pitchFamily="49" charset="-122"/>
              </a:rPr>
              <a:t>这些设备有变送器线性电路，傅里叶变换器，绘图和显示装置，以及类似的单一用途设备和专用设备。</a:t>
            </a:r>
            <a:endParaRPr lang="zh-CN" altLang="en-US" sz="2600" b="1" dirty="0">
              <a:solidFill>
                <a:srgbClr val="0000CC"/>
              </a:solidFill>
              <a:latin typeface="Book Antiqua" pitchFamily="18" charset="0"/>
              <a:ea typeface="楷体_GB2312" pitchFamily="49" charset="-122"/>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6">
  <a:themeElements>
    <a:clrScheme name="6 2">
      <a:dk1>
        <a:srgbClr val="000000"/>
      </a:dk1>
      <a:lt1>
        <a:srgbClr val="FFFFFF"/>
      </a:lt1>
      <a:dk2>
        <a:srgbClr val="000000"/>
      </a:dk2>
      <a:lt2>
        <a:srgbClr val="C0C0C0"/>
      </a:lt2>
      <a:accent1>
        <a:srgbClr val="CB999A"/>
      </a:accent1>
      <a:accent2>
        <a:srgbClr val="4FB0E1"/>
      </a:accent2>
      <a:accent3>
        <a:srgbClr val="FFFFFF"/>
      </a:accent3>
      <a:accent4>
        <a:srgbClr val="000000"/>
      </a:accent4>
      <a:accent5>
        <a:srgbClr val="E2CACA"/>
      </a:accent5>
      <a:accent6>
        <a:srgbClr val="479FCC"/>
      </a:accent6>
      <a:hlink>
        <a:srgbClr val="1A72D2"/>
      </a:hlink>
      <a:folHlink>
        <a:srgbClr val="AAC856"/>
      </a:folHlink>
    </a:clrScheme>
    <a:fontScheme name="6">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6 1">
        <a:dk1>
          <a:srgbClr val="000000"/>
        </a:dk1>
        <a:lt1>
          <a:srgbClr val="FFFFFF"/>
        </a:lt1>
        <a:dk2>
          <a:srgbClr val="220D8D"/>
        </a:dk2>
        <a:lt2>
          <a:srgbClr val="C0C0C0"/>
        </a:lt2>
        <a:accent1>
          <a:srgbClr val="E18744"/>
        </a:accent1>
        <a:accent2>
          <a:srgbClr val="4FB0E1"/>
        </a:accent2>
        <a:accent3>
          <a:srgbClr val="FFFFFF"/>
        </a:accent3>
        <a:accent4>
          <a:srgbClr val="000000"/>
        </a:accent4>
        <a:accent5>
          <a:srgbClr val="EEC3B0"/>
        </a:accent5>
        <a:accent6>
          <a:srgbClr val="479FCC"/>
        </a:accent6>
        <a:hlink>
          <a:srgbClr val="1A72D2"/>
        </a:hlink>
        <a:folHlink>
          <a:srgbClr val="AAC856"/>
        </a:folHlink>
      </a:clrScheme>
      <a:clrMap bg1="lt1" tx1="dk1" bg2="lt2" tx2="dk2" accent1="accent1" accent2="accent2" accent3="accent3" accent4="accent4" accent5="accent5" accent6="accent6" hlink="hlink" folHlink="folHlink"/>
    </a:extraClrScheme>
    <a:extraClrScheme>
      <a:clrScheme name="6 2">
        <a:dk1>
          <a:srgbClr val="000000"/>
        </a:dk1>
        <a:lt1>
          <a:srgbClr val="FFFFFF"/>
        </a:lt1>
        <a:dk2>
          <a:srgbClr val="000000"/>
        </a:dk2>
        <a:lt2>
          <a:srgbClr val="C0C0C0"/>
        </a:lt2>
        <a:accent1>
          <a:srgbClr val="CB999A"/>
        </a:accent1>
        <a:accent2>
          <a:srgbClr val="4FB0E1"/>
        </a:accent2>
        <a:accent3>
          <a:srgbClr val="FFFFFF"/>
        </a:accent3>
        <a:accent4>
          <a:srgbClr val="000000"/>
        </a:accent4>
        <a:accent5>
          <a:srgbClr val="E2CACA"/>
        </a:accent5>
        <a:accent6>
          <a:srgbClr val="479FCC"/>
        </a:accent6>
        <a:hlink>
          <a:srgbClr val="1A72D2"/>
        </a:hlink>
        <a:folHlink>
          <a:srgbClr val="AAC856"/>
        </a:folHlink>
      </a:clrScheme>
      <a:clrMap bg1="lt1" tx1="dk1" bg2="lt2" tx2="dk2" accent1="accent1" accent2="accent2" accent3="accent3" accent4="accent4" accent5="accent5" accent6="accent6" hlink="hlink" folHlink="folHlink"/>
    </a:extraClrScheme>
    <a:extraClrScheme>
      <a:clrScheme name="6 3">
        <a:dk1>
          <a:srgbClr val="000000"/>
        </a:dk1>
        <a:lt1>
          <a:srgbClr val="FFFFFF"/>
        </a:lt1>
        <a:dk2>
          <a:srgbClr val="000000"/>
        </a:dk2>
        <a:lt2>
          <a:srgbClr val="C0C0C0"/>
        </a:lt2>
        <a:accent1>
          <a:srgbClr val="865DE3"/>
        </a:accent1>
        <a:accent2>
          <a:srgbClr val="4FB0E1"/>
        </a:accent2>
        <a:accent3>
          <a:srgbClr val="FFFFFF"/>
        </a:accent3>
        <a:accent4>
          <a:srgbClr val="000000"/>
        </a:accent4>
        <a:accent5>
          <a:srgbClr val="C3B6EF"/>
        </a:accent5>
        <a:accent6>
          <a:srgbClr val="479FCC"/>
        </a:accent6>
        <a:hlink>
          <a:srgbClr val="1A72D2"/>
        </a:hlink>
        <a:folHlink>
          <a:srgbClr val="AAC856"/>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1_6">
  <a:themeElements>
    <a:clrScheme name="1_6 2">
      <a:dk1>
        <a:srgbClr val="000000"/>
      </a:dk1>
      <a:lt1>
        <a:srgbClr val="FFFFFF"/>
      </a:lt1>
      <a:dk2>
        <a:srgbClr val="000000"/>
      </a:dk2>
      <a:lt2>
        <a:srgbClr val="C0C0C0"/>
      </a:lt2>
      <a:accent1>
        <a:srgbClr val="CB999A"/>
      </a:accent1>
      <a:accent2>
        <a:srgbClr val="4FB0E1"/>
      </a:accent2>
      <a:accent3>
        <a:srgbClr val="FFFFFF"/>
      </a:accent3>
      <a:accent4>
        <a:srgbClr val="000000"/>
      </a:accent4>
      <a:accent5>
        <a:srgbClr val="E2CACA"/>
      </a:accent5>
      <a:accent6>
        <a:srgbClr val="479FCC"/>
      </a:accent6>
      <a:hlink>
        <a:srgbClr val="1A72D2"/>
      </a:hlink>
      <a:folHlink>
        <a:srgbClr val="AAC856"/>
      </a:folHlink>
    </a:clrScheme>
    <a:fontScheme name="1_6">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1_6 1">
        <a:dk1>
          <a:srgbClr val="000000"/>
        </a:dk1>
        <a:lt1>
          <a:srgbClr val="FFFFFF"/>
        </a:lt1>
        <a:dk2>
          <a:srgbClr val="220D8D"/>
        </a:dk2>
        <a:lt2>
          <a:srgbClr val="C0C0C0"/>
        </a:lt2>
        <a:accent1>
          <a:srgbClr val="E18744"/>
        </a:accent1>
        <a:accent2>
          <a:srgbClr val="4FB0E1"/>
        </a:accent2>
        <a:accent3>
          <a:srgbClr val="FFFFFF"/>
        </a:accent3>
        <a:accent4>
          <a:srgbClr val="000000"/>
        </a:accent4>
        <a:accent5>
          <a:srgbClr val="EEC3B0"/>
        </a:accent5>
        <a:accent6>
          <a:srgbClr val="479FCC"/>
        </a:accent6>
        <a:hlink>
          <a:srgbClr val="1A72D2"/>
        </a:hlink>
        <a:folHlink>
          <a:srgbClr val="AAC856"/>
        </a:folHlink>
      </a:clrScheme>
      <a:clrMap bg1="lt1" tx1="dk1" bg2="lt2" tx2="dk2" accent1="accent1" accent2="accent2" accent3="accent3" accent4="accent4" accent5="accent5" accent6="accent6" hlink="hlink" folHlink="folHlink"/>
    </a:extraClrScheme>
    <a:extraClrScheme>
      <a:clrScheme name="1_6 2">
        <a:dk1>
          <a:srgbClr val="000000"/>
        </a:dk1>
        <a:lt1>
          <a:srgbClr val="FFFFFF"/>
        </a:lt1>
        <a:dk2>
          <a:srgbClr val="000000"/>
        </a:dk2>
        <a:lt2>
          <a:srgbClr val="C0C0C0"/>
        </a:lt2>
        <a:accent1>
          <a:srgbClr val="CB999A"/>
        </a:accent1>
        <a:accent2>
          <a:srgbClr val="4FB0E1"/>
        </a:accent2>
        <a:accent3>
          <a:srgbClr val="FFFFFF"/>
        </a:accent3>
        <a:accent4>
          <a:srgbClr val="000000"/>
        </a:accent4>
        <a:accent5>
          <a:srgbClr val="E2CACA"/>
        </a:accent5>
        <a:accent6>
          <a:srgbClr val="479FCC"/>
        </a:accent6>
        <a:hlink>
          <a:srgbClr val="1A72D2"/>
        </a:hlink>
        <a:folHlink>
          <a:srgbClr val="AAC856"/>
        </a:folHlink>
      </a:clrScheme>
      <a:clrMap bg1="lt1" tx1="dk1" bg2="lt2" tx2="dk2" accent1="accent1" accent2="accent2" accent3="accent3" accent4="accent4" accent5="accent5" accent6="accent6" hlink="hlink" folHlink="folHlink"/>
    </a:extraClrScheme>
    <a:extraClrScheme>
      <a:clrScheme name="1_6 3">
        <a:dk1>
          <a:srgbClr val="000000"/>
        </a:dk1>
        <a:lt1>
          <a:srgbClr val="FFFFFF"/>
        </a:lt1>
        <a:dk2>
          <a:srgbClr val="000000"/>
        </a:dk2>
        <a:lt2>
          <a:srgbClr val="C0C0C0"/>
        </a:lt2>
        <a:accent1>
          <a:srgbClr val="865DE3"/>
        </a:accent1>
        <a:accent2>
          <a:srgbClr val="4FB0E1"/>
        </a:accent2>
        <a:accent3>
          <a:srgbClr val="FFFFFF"/>
        </a:accent3>
        <a:accent4>
          <a:srgbClr val="000000"/>
        </a:accent4>
        <a:accent5>
          <a:srgbClr val="C3B6EF"/>
        </a:accent5>
        <a:accent6>
          <a:srgbClr val="479FCC"/>
        </a:accent6>
        <a:hlink>
          <a:srgbClr val="1A72D2"/>
        </a:hlink>
        <a:folHlink>
          <a:srgbClr val="AAC856"/>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2">
  <a:themeElements>
    <a:clrScheme name="2 3">
      <a:dk1>
        <a:srgbClr val="0B1749"/>
      </a:dk1>
      <a:lt1>
        <a:srgbClr val="FFFFFF"/>
      </a:lt1>
      <a:dk2>
        <a:srgbClr val="2453B2"/>
      </a:dk2>
      <a:lt2>
        <a:srgbClr val="DDDDDD"/>
      </a:lt2>
      <a:accent1>
        <a:srgbClr val="4D93D9"/>
      </a:accent1>
      <a:accent2>
        <a:srgbClr val="77AE26"/>
      </a:accent2>
      <a:accent3>
        <a:srgbClr val="FFFFFF"/>
      </a:accent3>
      <a:accent4>
        <a:srgbClr val="08123D"/>
      </a:accent4>
      <a:accent5>
        <a:srgbClr val="B2C8E9"/>
      </a:accent5>
      <a:accent6>
        <a:srgbClr val="6B9D21"/>
      </a:accent6>
      <a:hlink>
        <a:srgbClr val="4D798F"/>
      </a:hlink>
      <a:folHlink>
        <a:srgbClr val="6A93BC"/>
      </a:folHlink>
    </a:clrScheme>
    <a:fontScheme name="2">
      <a:majorFont>
        <a:latin typeface="Verdana"/>
        <a:ea typeface="宋体"/>
        <a:cs typeface=""/>
      </a:majorFont>
      <a:minorFont>
        <a:latin typeface="Verdana"/>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2 1">
        <a:dk1>
          <a:srgbClr val="30311D"/>
        </a:dk1>
        <a:lt1>
          <a:srgbClr val="FFFFFF"/>
        </a:lt1>
        <a:dk2>
          <a:srgbClr val="866D10"/>
        </a:dk2>
        <a:lt2>
          <a:srgbClr val="DDDDDD"/>
        </a:lt2>
        <a:accent1>
          <a:srgbClr val="345C22"/>
        </a:accent1>
        <a:accent2>
          <a:srgbClr val="93B75F"/>
        </a:accent2>
        <a:accent3>
          <a:srgbClr val="FFFFFF"/>
        </a:accent3>
        <a:accent4>
          <a:srgbClr val="272817"/>
        </a:accent4>
        <a:accent5>
          <a:srgbClr val="AEB5AB"/>
        </a:accent5>
        <a:accent6>
          <a:srgbClr val="85A655"/>
        </a:accent6>
        <a:hlink>
          <a:srgbClr val="557B97"/>
        </a:hlink>
        <a:folHlink>
          <a:srgbClr val="B5A077"/>
        </a:folHlink>
      </a:clrScheme>
      <a:clrMap bg1="lt1" tx1="dk1" bg2="lt2" tx2="dk2" accent1="accent1" accent2="accent2" accent3="accent3" accent4="accent4" accent5="accent5" accent6="accent6" hlink="hlink" folHlink="folHlink"/>
    </a:extraClrScheme>
    <a:extraClrScheme>
      <a:clrScheme name="2 2">
        <a:dk1>
          <a:srgbClr val="000066"/>
        </a:dk1>
        <a:lt1>
          <a:srgbClr val="FFFFFF"/>
        </a:lt1>
        <a:dk2>
          <a:srgbClr val="447DE4"/>
        </a:dk2>
        <a:lt2>
          <a:srgbClr val="DDDDDD"/>
        </a:lt2>
        <a:accent1>
          <a:srgbClr val="7F81CF"/>
        </a:accent1>
        <a:accent2>
          <a:srgbClr val="D87A24"/>
        </a:accent2>
        <a:accent3>
          <a:srgbClr val="FFFFFF"/>
        </a:accent3>
        <a:accent4>
          <a:srgbClr val="000056"/>
        </a:accent4>
        <a:accent5>
          <a:srgbClr val="C0C1E4"/>
        </a:accent5>
        <a:accent6>
          <a:srgbClr val="C46E20"/>
        </a:accent6>
        <a:hlink>
          <a:srgbClr val="99A75F"/>
        </a:hlink>
        <a:folHlink>
          <a:srgbClr val="7AAFC2"/>
        </a:folHlink>
      </a:clrScheme>
      <a:clrMap bg1="lt1" tx1="dk1" bg2="lt2" tx2="dk2" accent1="accent1" accent2="accent2" accent3="accent3" accent4="accent4" accent5="accent5" accent6="accent6" hlink="hlink" folHlink="folHlink"/>
    </a:extraClrScheme>
    <a:extraClrScheme>
      <a:clrScheme name="2 3">
        <a:dk1>
          <a:srgbClr val="0B1749"/>
        </a:dk1>
        <a:lt1>
          <a:srgbClr val="FFFFFF"/>
        </a:lt1>
        <a:dk2>
          <a:srgbClr val="2453B2"/>
        </a:dk2>
        <a:lt2>
          <a:srgbClr val="DDDDDD"/>
        </a:lt2>
        <a:accent1>
          <a:srgbClr val="4D93D9"/>
        </a:accent1>
        <a:accent2>
          <a:srgbClr val="77AE26"/>
        </a:accent2>
        <a:accent3>
          <a:srgbClr val="FFFFFF"/>
        </a:accent3>
        <a:accent4>
          <a:srgbClr val="08123D"/>
        </a:accent4>
        <a:accent5>
          <a:srgbClr val="B2C8E9"/>
        </a:accent5>
        <a:accent6>
          <a:srgbClr val="6B9D21"/>
        </a:accent6>
        <a:hlink>
          <a:srgbClr val="4D798F"/>
        </a:hlink>
        <a:folHlink>
          <a:srgbClr val="6A93BC"/>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1_018betty_pastel">
  <a:themeElements>
    <a:clrScheme name="1_018betty_pastel 4">
      <a:dk1>
        <a:srgbClr val="000000"/>
      </a:dk1>
      <a:lt1>
        <a:srgbClr val="FFFFFF"/>
      </a:lt1>
      <a:dk2>
        <a:srgbClr val="582C00"/>
      </a:dk2>
      <a:lt2>
        <a:srgbClr val="969696"/>
      </a:lt2>
      <a:accent1>
        <a:srgbClr val="C4CD97"/>
      </a:accent1>
      <a:accent2>
        <a:srgbClr val="828052"/>
      </a:accent2>
      <a:accent3>
        <a:srgbClr val="FFFFFF"/>
      </a:accent3>
      <a:accent4>
        <a:srgbClr val="000000"/>
      </a:accent4>
      <a:accent5>
        <a:srgbClr val="DEE3C9"/>
      </a:accent5>
      <a:accent6>
        <a:srgbClr val="757349"/>
      </a:accent6>
      <a:hlink>
        <a:srgbClr val="FFCC00"/>
      </a:hlink>
      <a:folHlink>
        <a:srgbClr val="FFFF99"/>
      </a:folHlink>
    </a:clrScheme>
    <a:fontScheme name="1_018betty_pastel">
      <a:majorFont>
        <a:latin typeface="Verdana"/>
        <a:ea typeface="宋体"/>
        <a:cs typeface=""/>
      </a:majorFont>
      <a:minorFont>
        <a:latin typeface="Verdana"/>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1_018betty_pastel 1">
        <a:dk1>
          <a:srgbClr val="000000"/>
        </a:dk1>
        <a:lt1>
          <a:srgbClr val="FFFFFF"/>
        </a:lt1>
        <a:dk2>
          <a:srgbClr val="000066"/>
        </a:dk2>
        <a:lt2>
          <a:srgbClr val="969696"/>
        </a:lt2>
        <a:accent1>
          <a:srgbClr val="92BDD2"/>
        </a:accent1>
        <a:accent2>
          <a:srgbClr val="4B6A89"/>
        </a:accent2>
        <a:accent3>
          <a:srgbClr val="FFFFFF"/>
        </a:accent3>
        <a:accent4>
          <a:srgbClr val="000000"/>
        </a:accent4>
        <a:accent5>
          <a:srgbClr val="C7DBE5"/>
        </a:accent5>
        <a:accent6>
          <a:srgbClr val="435F7C"/>
        </a:accent6>
        <a:hlink>
          <a:srgbClr val="7FAAFF"/>
        </a:hlink>
        <a:folHlink>
          <a:srgbClr val="CCFFFF"/>
        </a:folHlink>
      </a:clrScheme>
      <a:clrMap bg1="lt1" tx1="dk1" bg2="lt2" tx2="dk2" accent1="accent1" accent2="accent2" accent3="accent3" accent4="accent4" accent5="accent5" accent6="accent6" hlink="hlink" folHlink="folHlink"/>
    </a:extraClrScheme>
    <a:extraClrScheme>
      <a:clrScheme name="1_018betty_pastel 2">
        <a:dk1>
          <a:srgbClr val="000000"/>
        </a:dk1>
        <a:lt1>
          <a:srgbClr val="FFFFFF"/>
        </a:lt1>
        <a:dk2>
          <a:srgbClr val="1A0290"/>
        </a:dk2>
        <a:lt2>
          <a:srgbClr val="969696"/>
        </a:lt2>
        <a:accent1>
          <a:srgbClr val="CCCCFF"/>
        </a:accent1>
        <a:accent2>
          <a:srgbClr val="5183DD"/>
        </a:accent2>
        <a:accent3>
          <a:srgbClr val="FFFFFF"/>
        </a:accent3>
        <a:accent4>
          <a:srgbClr val="000000"/>
        </a:accent4>
        <a:accent5>
          <a:srgbClr val="E2E2FF"/>
        </a:accent5>
        <a:accent6>
          <a:srgbClr val="4976C8"/>
        </a:accent6>
        <a:hlink>
          <a:srgbClr val="9999FF"/>
        </a:hlink>
        <a:folHlink>
          <a:srgbClr val="CCECFF"/>
        </a:folHlink>
      </a:clrScheme>
      <a:clrMap bg1="lt1" tx1="dk1" bg2="lt2" tx2="dk2" accent1="accent1" accent2="accent2" accent3="accent3" accent4="accent4" accent5="accent5" accent6="accent6" hlink="hlink" folHlink="folHlink"/>
    </a:extraClrScheme>
    <a:extraClrScheme>
      <a:clrScheme name="1_018betty_pastel 3">
        <a:dk1>
          <a:srgbClr val="000000"/>
        </a:dk1>
        <a:lt1>
          <a:srgbClr val="FFFFFF"/>
        </a:lt1>
        <a:dk2>
          <a:srgbClr val="004240"/>
        </a:dk2>
        <a:lt2>
          <a:srgbClr val="969696"/>
        </a:lt2>
        <a:accent1>
          <a:srgbClr val="91D3AC"/>
        </a:accent1>
        <a:accent2>
          <a:srgbClr val="336387"/>
        </a:accent2>
        <a:accent3>
          <a:srgbClr val="FFFFFF"/>
        </a:accent3>
        <a:accent4>
          <a:srgbClr val="000000"/>
        </a:accent4>
        <a:accent5>
          <a:srgbClr val="C7E6D2"/>
        </a:accent5>
        <a:accent6>
          <a:srgbClr val="2D597A"/>
        </a:accent6>
        <a:hlink>
          <a:srgbClr val="66CAE2"/>
        </a:hlink>
        <a:folHlink>
          <a:srgbClr val="CCFFCC"/>
        </a:folHlink>
      </a:clrScheme>
      <a:clrMap bg1="lt1" tx1="dk1" bg2="lt2" tx2="dk2" accent1="accent1" accent2="accent2" accent3="accent3" accent4="accent4" accent5="accent5" accent6="accent6" hlink="hlink" folHlink="folHlink"/>
    </a:extraClrScheme>
    <a:extraClrScheme>
      <a:clrScheme name="1_018betty_pastel 4">
        <a:dk1>
          <a:srgbClr val="000000"/>
        </a:dk1>
        <a:lt1>
          <a:srgbClr val="FFFFFF"/>
        </a:lt1>
        <a:dk2>
          <a:srgbClr val="582C00"/>
        </a:dk2>
        <a:lt2>
          <a:srgbClr val="969696"/>
        </a:lt2>
        <a:accent1>
          <a:srgbClr val="C4CD97"/>
        </a:accent1>
        <a:accent2>
          <a:srgbClr val="828052"/>
        </a:accent2>
        <a:accent3>
          <a:srgbClr val="FFFFFF"/>
        </a:accent3>
        <a:accent4>
          <a:srgbClr val="000000"/>
        </a:accent4>
        <a:accent5>
          <a:srgbClr val="DEE3C9"/>
        </a:accent5>
        <a:accent6>
          <a:srgbClr val="757349"/>
        </a:accent6>
        <a:hlink>
          <a:srgbClr val="FFCC00"/>
        </a:hlink>
        <a:folHlink>
          <a:srgbClr val="FFFF99"/>
        </a:folHlink>
      </a:clrScheme>
      <a:clrMap bg1="lt1" tx1="dk1" bg2="lt2" tx2="dk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2_018betty_pastel">
  <a:themeElements>
    <a:clrScheme name="2_018betty_pastel 4">
      <a:dk1>
        <a:srgbClr val="000000"/>
      </a:dk1>
      <a:lt1>
        <a:srgbClr val="FFFFFF"/>
      </a:lt1>
      <a:dk2>
        <a:srgbClr val="582C00"/>
      </a:dk2>
      <a:lt2>
        <a:srgbClr val="969696"/>
      </a:lt2>
      <a:accent1>
        <a:srgbClr val="C4CD97"/>
      </a:accent1>
      <a:accent2>
        <a:srgbClr val="828052"/>
      </a:accent2>
      <a:accent3>
        <a:srgbClr val="FFFFFF"/>
      </a:accent3>
      <a:accent4>
        <a:srgbClr val="000000"/>
      </a:accent4>
      <a:accent5>
        <a:srgbClr val="DEE3C9"/>
      </a:accent5>
      <a:accent6>
        <a:srgbClr val="757349"/>
      </a:accent6>
      <a:hlink>
        <a:srgbClr val="FFCC00"/>
      </a:hlink>
      <a:folHlink>
        <a:srgbClr val="FFFF99"/>
      </a:folHlink>
    </a:clrScheme>
    <a:fontScheme name="2_018betty_pastel">
      <a:majorFont>
        <a:latin typeface="Verdana"/>
        <a:ea typeface="宋体"/>
        <a:cs typeface=""/>
      </a:majorFont>
      <a:minorFont>
        <a:latin typeface="Verdana"/>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2_018betty_pastel 1">
        <a:dk1>
          <a:srgbClr val="000000"/>
        </a:dk1>
        <a:lt1>
          <a:srgbClr val="FFFFFF"/>
        </a:lt1>
        <a:dk2>
          <a:srgbClr val="000066"/>
        </a:dk2>
        <a:lt2>
          <a:srgbClr val="969696"/>
        </a:lt2>
        <a:accent1>
          <a:srgbClr val="92BDD2"/>
        </a:accent1>
        <a:accent2>
          <a:srgbClr val="4B6A89"/>
        </a:accent2>
        <a:accent3>
          <a:srgbClr val="FFFFFF"/>
        </a:accent3>
        <a:accent4>
          <a:srgbClr val="000000"/>
        </a:accent4>
        <a:accent5>
          <a:srgbClr val="C7DBE5"/>
        </a:accent5>
        <a:accent6>
          <a:srgbClr val="435F7C"/>
        </a:accent6>
        <a:hlink>
          <a:srgbClr val="7FAAFF"/>
        </a:hlink>
        <a:folHlink>
          <a:srgbClr val="CCFFFF"/>
        </a:folHlink>
      </a:clrScheme>
      <a:clrMap bg1="lt1" tx1="dk1" bg2="lt2" tx2="dk2" accent1="accent1" accent2="accent2" accent3="accent3" accent4="accent4" accent5="accent5" accent6="accent6" hlink="hlink" folHlink="folHlink"/>
    </a:extraClrScheme>
    <a:extraClrScheme>
      <a:clrScheme name="2_018betty_pastel 2">
        <a:dk1>
          <a:srgbClr val="000000"/>
        </a:dk1>
        <a:lt1>
          <a:srgbClr val="FFFFFF"/>
        </a:lt1>
        <a:dk2>
          <a:srgbClr val="1A0290"/>
        </a:dk2>
        <a:lt2>
          <a:srgbClr val="969696"/>
        </a:lt2>
        <a:accent1>
          <a:srgbClr val="CCCCFF"/>
        </a:accent1>
        <a:accent2>
          <a:srgbClr val="5183DD"/>
        </a:accent2>
        <a:accent3>
          <a:srgbClr val="FFFFFF"/>
        </a:accent3>
        <a:accent4>
          <a:srgbClr val="000000"/>
        </a:accent4>
        <a:accent5>
          <a:srgbClr val="E2E2FF"/>
        </a:accent5>
        <a:accent6>
          <a:srgbClr val="4976C8"/>
        </a:accent6>
        <a:hlink>
          <a:srgbClr val="9999FF"/>
        </a:hlink>
        <a:folHlink>
          <a:srgbClr val="CCECFF"/>
        </a:folHlink>
      </a:clrScheme>
      <a:clrMap bg1="lt1" tx1="dk1" bg2="lt2" tx2="dk2" accent1="accent1" accent2="accent2" accent3="accent3" accent4="accent4" accent5="accent5" accent6="accent6" hlink="hlink" folHlink="folHlink"/>
    </a:extraClrScheme>
    <a:extraClrScheme>
      <a:clrScheme name="2_018betty_pastel 3">
        <a:dk1>
          <a:srgbClr val="000000"/>
        </a:dk1>
        <a:lt1>
          <a:srgbClr val="FFFFFF"/>
        </a:lt1>
        <a:dk2>
          <a:srgbClr val="004240"/>
        </a:dk2>
        <a:lt2>
          <a:srgbClr val="969696"/>
        </a:lt2>
        <a:accent1>
          <a:srgbClr val="91D3AC"/>
        </a:accent1>
        <a:accent2>
          <a:srgbClr val="336387"/>
        </a:accent2>
        <a:accent3>
          <a:srgbClr val="FFFFFF"/>
        </a:accent3>
        <a:accent4>
          <a:srgbClr val="000000"/>
        </a:accent4>
        <a:accent5>
          <a:srgbClr val="C7E6D2"/>
        </a:accent5>
        <a:accent6>
          <a:srgbClr val="2D597A"/>
        </a:accent6>
        <a:hlink>
          <a:srgbClr val="66CAE2"/>
        </a:hlink>
        <a:folHlink>
          <a:srgbClr val="CCFFCC"/>
        </a:folHlink>
      </a:clrScheme>
      <a:clrMap bg1="lt1" tx1="dk1" bg2="lt2" tx2="dk2" accent1="accent1" accent2="accent2" accent3="accent3" accent4="accent4" accent5="accent5" accent6="accent6" hlink="hlink" folHlink="folHlink"/>
    </a:extraClrScheme>
    <a:extraClrScheme>
      <a:clrScheme name="2_018betty_pastel 4">
        <a:dk1>
          <a:srgbClr val="000000"/>
        </a:dk1>
        <a:lt1>
          <a:srgbClr val="FFFFFF"/>
        </a:lt1>
        <a:dk2>
          <a:srgbClr val="582C00"/>
        </a:dk2>
        <a:lt2>
          <a:srgbClr val="969696"/>
        </a:lt2>
        <a:accent1>
          <a:srgbClr val="C4CD97"/>
        </a:accent1>
        <a:accent2>
          <a:srgbClr val="828052"/>
        </a:accent2>
        <a:accent3>
          <a:srgbClr val="FFFFFF"/>
        </a:accent3>
        <a:accent4>
          <a:srgbClr val="000000"/>
        </a:accent4>
        <a:accent5>
          <a:srgbClr val="DEE3C9"/>
        </a:accent5>
        <a:accent6>
          <a:srgbClr val="757349"/>
        </a:accent6>
        <a:hlink>
          <a:srgbClr val="FFCC00"/>
        </a:hlink>
        <a:folHlink>
          <a:srgbClr val="FFFF99"/>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437tgp_bizpeople_light_ani">
  <a:themeElements>
    <a:clrScheme name="437tgp_bizpeople_light_ani 1">
      <a:dk1>
        <a:srgbClr val="30311D"/>
      </a:dk1>
      <a:lt1>
        <a:srgbClr val="FFFFFF"/>
      </a:lt1>
      <a:dk2>
        <a:srgbClr val="003366"/>
      </a:dk2>
      <a:lt2>
        <a:srgbClr val="DDDDDD"/>
      </a:lt2>
      <a:accent1>
        <a:srgbClr val="7E52CC"/>
      </a:accent1>
      <a:accent2>
        <a:srgbClr val="4A9ACC"/>
      </a:accent2>
      <a:accent3>
        <a:srgbClr val="FFFFFF"/>
      </a:accent3>
      <a:accent4>
        <a:srgbClr val="272817"/>
      </a:accent4>
      <a:accent5>
        <a:srgbClr val="C0B3E2"/>
      </a:accent5>
      <a:accent6>
        <a:srgbClr val="428BB9"/>
      </a:accent6>
      <a:hlink>
        <a:srgbClr val="4582A7"/>
      </a:hlink>
      <a:folHlink>
        <a:srgbClr val="B2AF7A"/>
      </a:folHlink>
    </a:clrScheme>
    <a:fontScheme name="437tgp_bizpeople_light_ani">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437tgp_bizpeople_light_ani 1">
        <a:dk1>
          <a:srgbClr val="30311D"/>
        </a:dk1>
        <a:lt1>
          <a:srgbClr val="FFFFFF"/>
        </a:lt1>
        <a:dk2>
          <a:srgbClr val="003366"/>
        </a:dk2>
        <a:lt2>
          <a:srgbClr val="DDDDDD"/>
        </a:lt2>
        <a:accent1>
          <a:srgbClr val="7E52CC"/>
        </a:accent1>
        <a:accent2>
          <a:srgbClr val="4A9ACC"/>
        </a:accent2>
        <a:accent3>
          <a:srgbClr val="FFFFFF"/>
        </a:accent3>
        <a:accent4>
          <a:srgbClr val="272817"/>
        </a:accent4>
        <a:accent5>
          <a:srgbClr val="C0B3E2"/>
        </a:accent5>
        <a:accent6>
          <a:srgbClr val="428BB9"/>
        </a:accent6>
        <a:hlink>
          <a:srgbClr val="4582A7"/>
        </a:hlink>
        <a:folHlink>
          <a:srgbClr val="B2AF7A"/>
        </a:folHlink>
      </a:clrScheme>
      <a:clrMap bg1="lt1" tx1="dk1" bg2="lt2" tx2="dk2" accent1="accent1" accent2="accent2" accent3="accent3" accent4="accent4" accent5="accent5" accent6="accent6" hlink="hlink" folHlink="folHlink"/>
    </a:extraClrScheme>
    <a:extraClrScheme>
      <a:clrScheme name="437tgp_bizpeople_light_ani 2">
        <a:dk1>
          <a:srgbClr val="000000"/>
        </a:dk1>
        <a:lt1>
          <a:srgbClr val="FFFFFF"/>
        </a:lt1>
        <a:dk2>
          <a:srgbClr val="702424"/>
        </a:dk2>
        <a:lt2>
          <a:srgbClr val="C0C0C0"/>
        </a:lt2>
        <a:accent1>
          <a:srgbClr val="54BBBE"/>
        </a:accent1>
        <a:accent2>
          <a:srgbClr val="E49514"/>
        </a:accent2>
        <a:accent3>
          <a:srgbClr val="FFFFFF"/>
        </a:accent3>
        <a:accent4>
          <a:srgbClr val="000000"/>
        </a:accent4>
        <a:accent5>
          <a:srgbClr val="B3DADB"/>
        </a:accent5>
        <a:accent6>
          <a:srgbClr val="CF8711"/>
        </a:accent6>
        <a:hlink>
          <a:srgbClr val="6C9A42"/>
        </a:hlink>
        <a:folHlink>
          <a:srgbClr val="82ABBE"/>
        </a:folHlink>
      </a:clrScheme>
      <a:clrMap bg1="lt1" tx1="dk1" bg2="lt2" tx2="dk2" accent1="accent1" accent2="accent2" accent3="accent3" accent4="accent4" accent5="accent5" accent6="accent6" hlink="hlink" folHlink="folHlink"/>
    </a:extraClrScheme>
    <a:extraClrScheme>
      <a:clrScheme name="437tgp_bizpeople_light_ani 3">
        <a:dk1>
          <a:srgbClr val="003366"/>
        </a:dk1>
        <a:lt1>
          <a:srgbClr val="FFFFFF"/>
        </a:lt1>
        <a:dk2>
          <a:srgbClr val="000000"/>
        </a:dk2>
        <a:lt2>
          <a:srgbClr val="DDDDDD"/>
        </a:lt2>
        <a:accent1>
          <a:srgbClr val="438ACB"/>
        </a:accent1>
        <a:accent2>
          <a:srgbClr val="32A287"/>
        </a:accent2>
        <a:accent3>
          <a:srgbClr val="FFFFFF"/>
        </a:accent3>
        <a:accent4>
          <a:srgbClr val="002A56"/>
        </a:accent4>
        <a:accent5>
          <a:srgbClr val="B0C4E2"/>
        </a:accent5>
        <a:accent6>
          <a:srgbClr val="2C927A"/>
        </a:accent6>
        <a:hlink>
          <a:srgbClr val="729943"/>
        </a:hlink>
        <a:folHlink>
          <a:srgbClr val="82B4BE"/>
        </a:folHlink>
      </a:clrScheme>
      <a:clrMap bg1="lt1" tx1="dk1" bg2="lt2" tx2="dk2" accent1="accent1" accent2="accent2" accent3="accent3" accent4="accent4" accent5="accent5" accent6="accent6" hlink="hlink" folHlink="folHlink"/>
    </a:extraClrScheme>
  </a:extraClrSchemeLst>
</a:theme>
</file>

<file path=ppt/theme/theme8.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1362</TotalTime>
  <Words>1802</Words>
  <Application>Microsoft Office PowerPoint</Application>
  <PresentationFormat>全屏显示(4:3)</PresentationFormat>
  <Paragraphs>49</Paragraphs>
  <Slides>20</Slides>
  <Notes>2</Notes>
  <HiddenSlides>0</HiddenSlides>
  <MMClips>0</MMClips>
  <ScaleCrop>false</ScaleCrop>
  <HeadingPairs>
    <vt:vector size="6" baseType="variant">
      <vt:variant>
        <vt:lpstr>主题</vt:lpstr>
      </vt:variant>
      <vt:variant>
        <vt:i4>7</vt:i4>
      </vt:variant>
      <vt:variant>
        <vt:lpstr>嵌入 OLE 服务器</vt:lpstr>
      </vt:variant>
      <vt:variant>
        <vt:i4>1</vt:i4>
      </vt:variant>
      <vt:variant>
        <vt:lpstr>幻灯片标题</vt:lpstr>
      </vt:variant>
      <vt:variant>
        <vt:i4>20</vt:i4>
      </vt:variant>
    </vt:vector>
  </HeadingPairs>
  <TitlesOfParts>
    <vt:vector size="28" baseType="lpstr">
      <vt:lpstr>6</vt:lpstr>
      <vt:lpstr>1_6</vt:lpstr>
      <vt:lpstr>2</vt:lpstr>
      <vt:lpstr>默认设计模板</vt:lpstr>
      <vt:lpstr>1_018betty_pastel</vt:lpstr>
      <vt:lpstr>2_018betty_pastel</vt:lpstr>
      <vt:lpstr>437tgp_bizpeople_light_ani</vt:lpstr>
      <vt:lpstr>Image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lenovo</dc:creator>
  <cp:lastModifiedBy>lenovo</cp:lastModifiedBy>
  <cp:revision>447</cp:revision>
  <cp:lastPrinted>1601-01-01T00:00:00Z</cp:lastPrinted>
  <dcterms:created xsi:type="dcterms:W3CDTF">1601-01-01T00:00:00Z</dcterms:created>
  <dcterms:modified xsi:type="dcterms:W3CDTF">2017-09-14T10:13:11Z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Version">
    <vt:i4>1</vt:i4>
  </property>
</Properties>
</file>

<file path=docProps/thumbnail.jpeg>
</file>